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sldIdLst>
    <p:sldId id="390" r:id="rId2"/>
    <p:sldId id="300" r:id="rId3"/>
    <p:sldId id="592" r:id="rId4"/>
    <p:sldId id="301" r:id="rId5"/>
    <p:sldId id="480" r:id="rId6"/>
    <p:sldId id="302" r:id="rId7"/>
    <p:sldId id="437" r:id="rId8"/>
    <p:sldId id="481" r:id="rId9"/>
    <p:sldId id="623" r:id="rId10"/>
    <p:sldId id="624" r:id="rId11"/>
    <p:sldId id="625" r:id="rId12"/>
    <p:sldId id="626" r:id="rId13"/>
    <p:sldId id="627" r:id="rId14"/>
    <p:sldId id="317" r:id="rId15"/>
    <p:sldId id="600" r:id="rId16"/>
    <p:sldId id="319" r:id="rId17"/>
    <p:sldId id="603" r:id="rId18"/>
    <p:sldId id="320" r:id="rId19"/>
    <p:sldId id="593" r:id="rId20"/>
    <p:sldId id="321" r:id="rId21"/>
    <p:sldId id="322" r:id="rId22"/>
    <p:sldId id="279" r:id="rId23"/>
    <p:sldId id="604" r:id="rId24"/>
    <p:sldId id="582" r:id="rId25"/>
    <p:sldId id="628" r:id="rId26"/>
    <p:sldId id="629" r:id="rId27"/>
    <p:sldId id="630" r:id="rId28"/>
    <p:sldId id="392" r:id="rId29"/>
    <p:sldId id="336" r:id="rId30"/>
    <p:sldId id="631" r:id="rId31"/>
    <p:sldId id="594" r:id="rId32"/>
    <p:sldId id="338" r:id="rId33"/>
    <p:sldId id="339" r:id="rId34"/>
    <p:sldId id="608" r:id="rId35"/>
    <p:sldId id="632" r:id="rId36"/>
    <p:sldId id="344" r:id="rId37"/>
    <p:sldId id="609" r:id="rId38"/>
    <p:sldId id="610" r:id="rId39"/>
    <p:sldId id="611" r:id="rId40"/>
    <p:sldId id="633" r:id="rId41"/>
    <p:sldId id="595" r:id="rId42"/>
    <p:sldId id="400" r:id="rId43"/>
    <p:sldId id="638" r:id="rId44"/>
    <p:sldId id="571" r:id="rId45"/>
    <p:sldId id="642" r:id="rId46"/>
    <p:sldId id="641" r:id="rId47"/>
    <p:sldId id="640" r:id="rId48"/>
    <p:sldId id="643" r:id="rId49"/>
    <p:sldId id="645" r:id="rId50"/>
    <p:sldId id="644" r:id="rId51"/>
    <p:sldId id="646" r:id="rId52"/>
    <p:sldId id="647" r:id="rId53"/>
    <p:sldId id="346" r:id="rId54"/>
    <p:sldId id="639" r:id="rId55"/>
    <p:sldId id="612" r:id="rId56"/>
    <p:sldId id="634" r:id="rId57"/>
    <p:sldId id="635" r:id="rId58"/>
    <p:sldId id="636" r:id="rId59"/>
    <p:sldId id="637" r:id="rId60"/>
    <p:sldId id="399" r:id="rId61"/>
    <p:sldId id="391"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FBB2F4E-9CFA-4274-82C3-8A5122AB0504}">
          <p14:sldIdLst>
            <p14:sldId id="390"/>
            <p14:sldId id="300"/>
            <p14:sldId id="592"/>
            <p14:sldId id="301"/>
            <p14:sldId id="480"/>
            <p14:sldId id="302"/>
            <p14:sldId id="437"/>
            <p14:sldId id="481"/>
            <p14:sldId id="623"/>
            <p14:sldId id="624"/>
            <p14:sldId id="625"/>
            <p14:sldId id="626"/>
            <p14:sldId id="627"/>
            <p14:sldId id="317"/>
            <p14:sldId id="600"/>
            <p14:sldId id="319"/>
            <p14:sldId id="603"/>
            <p14:sldId id="320"/>
            <p14:sldId id="593"/>
            <p14:sldId id="321"/>
            <p14:sldId id="322"/>
            <p14:sldId id="279"/>
            <p14:sldId id="604"/>
            <p14:sldId id="582"/>
            <p14:sldId id="628"/>
            <p14:sldId id="629"/>
            <p14:sldId id="630"/>
            <p14:sldId id="392"/>
            <p14:sldId id="336"/>
            <p14:sldId id="631"/>
            <p14:sldId id="594"/>
            <p14:sldId id="338"/>
            <p14:sldId id="339"/>
            <p14:sldId id="608"/>
            <p14:sldId id="632"/>
            <p14:sldId id="344"/>
            <p14:sldId id="609"/>
            <p14:sldId id="610"/>
            <p14:sldId id="611"/>
            <p14:sldId id="633"/>
            <p14:sldId id="595"/>
            <p14:sldId id="400"/>
            <p14:sldId id="638"/>
            <p14:sldId id="571"/>
            <p14:sldId id="642"/>
            <p14:sldId id="641"/>
            <p14:sldId id="640"/>
            <p14:sldId id="643"/>
            <p14:sldId id="645"/>
            <p14:sldId id="644"/>
            <p14:sldId id="646"/>
            <p14:sldId id="647"/>
            <p14:sldId id="346"/>
            <p14:sldId id="639"/>
            <p14:sldId id="612"/>
            <p14:sldId id="634"/>
            <p14:sldId id="635"/>
            <p14:sldId id="636"/>
            <p14:sldId id="637"/>
            <p14:sldId id="399"/>
            <p14:sldId id="39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77348" autoAdjust="0"/>
  </p:normalViewPr>
  <p:slideViewPr>
    <p:cSldViewPr snapToGrid="0">
      <p:cViewPr varScale="1">
        <p:scale>
          <a:sx n="80" d="100"/>
          <a:sy n="80" d="100"/>
        </p:scale>
        <p:origin x="120" y="7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2BB58B-CE57-48E0-88FE-8612E0F25903}" type="datetimeFigureOut">
              <a:rPr lang="en-US" smtClean="0"/>
              <a:t>7/9/2021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2BF1FF-6BCB-42F7-B43A-DF311958242D}" type="slidenum">
              <a:rPr lang="en-US" smtClean="0"/>
              <a:t>‹#›</a:t>
            </a:fld>
            <a:endParaRPr lang="en-US"/>
          </a:p>
        </p:txBody>
      </p:sp>
    </p:spTree>
    <p:extLst>
      <p:ext uri="{BB962C8B-B14F-4D97-AF65-F5344CB8AC3E}">
        <p14:creationId xmlns:p14="http://schemas.microsoft.com/office/powerpoint/2010/main" val="3805860271"/>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B479734-E20B-4D93-B8A9-F7027A5E7797}"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9FFE0-B956-4972-A204-41C5B71642D0}" type="slidenum">
              <a:rPr lang="en-US" smtClean="0"/>
              <a:t>‹#›</a:t>
            </a:fld>
            <a:endParaRPr lang="en-US"/>
          </a:p>
        </p:txBody>
      </p:sp>
    </p:spTree>
    <p:extLst>
      <p:ext uri="{BB962C8B-B14F-4D97-AF65-F5344CB8AC3E}">
        <p14:creationId xmlns:p14="http://schemas.microsoft.com/office/powerpoint/2010/main" val="2050132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479734-E20B-4D93-B8A9-F7027A5E7797}"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9FFE0-B956-4972-A204-41C5B71642D0}" type="slidenum">
              <a:rPr lang="en-US" smtClean="0"/>
              <a:t>‹#›</a:t>
            </a:fld>
            <a:endParaRPr lang="en-US"/>
          </a:p>
        </p:txBody>
      </p:sp>
    </p:spTree>
    <p:extLst>
      <p:ext uri="{BB962C8B-B14F-4D97-AF65-F5344CB8AC3E}">
        <p14:creationId xmlns:p14="http://schemas.microsoft.com/office/powerpoint/2010/main" val="1593321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479734-E20B-4D93-B8A9-F7027A5E7797}"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9FFE0-B956-4972-A204-41C5B71642D0}" type="slidenum">
              <a:rPr lang="en-US" smtClean="0"/>
              <a:t>‹#›</a:t>
            </a:fld>
            <a:endParaRPr lang="en-US"/>
          </a:p>
        </p:txBody>
      </p:sp>
    </p:spTree>
    <p:extLst>
      <p:ext uri="{BB962C8B-B14F-4D97-AF65-F5344CB8AC3E}">
        <p14:creationId xmlns:p14="http://schemas.microsoft.com/office/powerpoint/2010/main" val="3979623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479734-E20B-4D93-B8A9-F7027A5E7797}"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9FFE0-B956-4972-A204-41C5B71642D0}" type="slidenum">
              <a:rPr lang="en-US" smtClean="0"/>
              <a:t>‹#›</a:t>
            </a:fld>
            <a:endParaRPr lang="en-US"/>
          </a:p>
        </p:txBody>
      </p:sp>
    </p:spTree>
    <p:extLst>
      <p:ext uri="{BB962C8B-B14F-4D97-AF65-F5344CB8AC3E}">
        <p14:creationId xmlns:p14="http://schemas.microsoft.com/office/powerpoint/2010/main" val="2598077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479734-E20B-4D93-B8A9-F7027A5E7797}"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9FFE0-B956-4972-A204-41C5B71642D0}" type="slidenum">
              <a:rPr lang="en-US" smtClean="0"/>
              <a:t>‹#›</a:t>
            </a:fld>
            <a:endParaRPr lang="en-US"/>
          </a:p>
        </p:txBody>
      </p:sp>
    </p:spTree>
    <p:extLst>
      <p:ext uri="{BB962C8B-B14F-4D97-AF65-F5344CB8AC3E}">
        <p14:creationId xmlns:p14="http://schemas.microsoft.com/office/powerpoint/2010/main" val="375866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479734-E20B-4D93-B8A9-F7027A5E7797}" type="datetimeFigureOut">
              <a:rPr lang="en-US" smtClean="0"/>
              <a:t>7/9/2021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19FFE0-B956-4972-A204-41C5B71642D0}" type="slidenum">
              <a:rPr lang="en-US" smtClean="0"/>
              <a:t>‹#›</a:t>
            </a:fld>
            <a:endParaRPr lang="en-US"/>
          </a:p>
        </p:txBody>
      </p:sp>
    </p:spTree>
    <p:extLst>
      <p:ext uri="{BB962C8B-B14F-4D97-AF65-F5344CB8AC3E}">
        <p14:creationId xmlns:p14="http://schemas.microsoft.com/office/powerpoint/2010/main" val="3235639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479734-E20B-4D93-B8A9-F7027A5E7797}" type="datetimeFigureOut">
              <a:rPr lang="en-US" smtClean="0"/>
              <a:t>7/9/2021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19FFE0-B956-4972-A204-41C5B71642D0}" type="slidenum">
              <a:rPr lang="en-US" smtClean="0"/>
              <a:t>‹#›</a:t>
            </a:fld>
            <a:endParaRPr lang="en-US"/>
          </a:p>
        </p:txBody>
      </p:sp>
    </p:spTree>
    <p:extLst>
      <p:ext uri="{BB962C8B-B14F-4D97-AF65-F5344CB8AC3E}">
        <p14:creationId xmlns:p14="http://schemas.microsoft.com/office/powerpoint/2010/main" val="2349251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479734-E20B-4D93-B8A9-F7027A5E7797}" type="datetimeFigureOut">
              <a:rPr lang="en-US" smtClean="0"/>
              <a:t>7/9/2021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19FFE0-B956-4972-A204-41C5B71642D0}" type="slidenum">
              <a:rPr lang="en-US" smtClean="0"/>
              <a:t>‹#›</a:t>
            </a:fld>
            <a:endParaRPr lang="en-US"/>
          </a:p>
        </p:txBody>
      </p:sp>
    </p:spTree>
    <p:extLst>
      <p:ext uri="{BB962C8B-B14F-4D97-AF65-F5344CB8AC3E}">
        <p14:creationId xmlns:p14="http://schemas.microsoft.com/office/powerpoint/2010/main" val="4105166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479734-E20B-4D93-B8A9-F7027A5E7797}" type="datetimeFigureOut">
              <a:rPr lang="en-US" smtClean="0"/>
              <a:t>7/9/2021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19FFE0-B956-4972-A204-41C5B71642D0}" type="slidenum">
              <a:rPr lang="en-US" smtClean="0"/>
              <a:t>‹#›</a:t>
            </a:fld>
            <a:endParaRPr lang="en-US"/>
          </a:p>
        </p:txBody>
      </p:sp>
    </p:spTree>
    <p:extLst>
      <p:ext uri="{BB962C8B-B14F-4D97-AF65-F5344CB8AC3E}">
        <p14:creationId xmlns:p14="http://schemas.microsoft.com/office/powerpoint/2010/main" val="963668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479734-E20B-4D93-B8A9-F7027A5E7797}" type="datetimeFigureOut">
              <a:rPr lang="en-US" smtClean="0"/>
              <a:t>7/9/2021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19FFE0-B956-4972-A204-41C5B71642D0}" type="slidenum">
              <a:rPr lang="en-US" smtClean="0"/>
              <a:t>‹#›</a:t>
            </a:fld>
            <a:endParaRPr lang="en-US"/>
          </a:p>
        </p:txBody>
      </p:sp>
    </p:spTree>
    <p:extLst>
      <p:ext uri="{BB962C8B-B14F-4D97-AF65-F5344CB8AC3E}">
        <p14:creationId xmlns:p14="http://schemas.microsoft.com/office/powerpoint/2010/main" val="3766468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479734-E20B-4D93-B8A9-F7027A5E7797}" type="datetimeFigureOut">
              <a:rPr lang="en-US" smtClean="0"/>
              <a:t>7/9/2021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19FFE0-B956-4972-A204-41C5B71642D0}" type="slidenum">
              <a:rPr lang="en-US" smtClean="0"/>
              <a:t>‹#›</a:t>
            </a:fld>
            <a:endParaRPr lang="en-US"/>
          </a:p>
        </p:txBody>
      </p:sp>
    </p:spTree>
    <p:extLst>
      <p:ext uri="{BB962C8B-B14F-4D97-AF65-F5344CB8AC3E}">
        <p14:creationId xmlns:p14="http://schemas.microsoft.com/office/powerpoint/2010/main" val="869003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479734-E20B-4D93-B8A9-F7027A5E7797}" type="datetimeFigureOut">
              <a:rPr lang="en-US" smtClean="0"/>
              <a:t>7/9/2021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19FFE0-B956-4972-A204-41C5B71642D0}" type="slidenum">
              <a:rPr lang="en-US" smtClean="0"/>
              <a:t>‹#›</a:t>
            </a:fld>
            <a:endParaRPr lang="en-US"/>
          </a:p>
        </p:txBody>
      </p:sp>
    </p:spTree>
    <p:extLst>
      <p:ext uri="{BB962C8B-B14F-4D97-AF65-F5344CB8AC3E}">
        <p14:creationId xmlns:p14="http://schemas.microsoft.com/office/powerpoint/2010/main" val="29215176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1FDE7-E741-47AD-BD51-4C8BFCEFCAE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6F85A7C-230D-4E3D-8940-70E0B3FB8A76}"/>
              </a:ext>
            </a:extLst>
          </p:cNvPr>
          <p:cNvSpPr>
            <a:spLocks noGrp="1"/>
          </p:cNvSpPr>
          <p:nvPr>
            <p:ph type="subTitle" idx="1"/>
          </p:nvPr>
        </p:nvSpPr>
        <p:spPr/>
        <p:txBody>
          <a:bodyPr/>
          <a:lstStyle/>
          <a:p>
            <a:endParaRPr lang="en-US"/>
          </a:p>
        </p:txBody>
      </p:sp>
      <p:pic>
        <p:nvPicPr>
          <p:cNvPr id="5" name="Picture 4" descr="A picture containing text, wall, indoor, tiled&#10;&#10;Description automatically generated">
            <a:extLst>
              <a:ext uri="{FF2B5EF4-FFF2-40B4-BE49-F238E27FC236}">
                <a16:creationId xmlns:a16="http://schemas.microsoft.com/office/drawing/2014/main" id="{7EDD3930-C662-4E8A-8F5E-B0994DBA46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4674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1F5CC2-D478-4CC7-8657-D188C5FB5464}"/>
              </a:ext>
            </a:extLst>
          </p:cNvPr>
          <p:cNvSpPr txBox="1"/>
          <p:nvPr/>
        </p:nvSpPr>
        <p:spPr>
          <a:xfrm>
            <a:off x="12526" y="-959"/>
            <a:ext cx="12182030" cy="67403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200" i="0" dirty="0">
                <a:solidFill>
                  <a:srgbClr val="0A3F64"/>
                </a:solidFill>
                <a:effectLst/>
                <a:latin typeface="Verdana" panose="020B0604030504040204" pitchFamily="34" charset="0"/>
              </a:rPr>
              <a:t>Hallelujah!</a:t>
            </a:r>
          </a:p>
          <a:p>
            <a:pPr algn="ctr"/>
            <a:r>
              <a:rPr lang="en-US" sz="7200" i="0" dirty="0">
                <a:solidFill>
                  <a:srgbClr val="0A3F64"/>
                </a:solidFill>
                <a:effectLst/>
                <a:latin typeface="Verdana" panose="020B0604030504040204" pitchFamily="34" charset="0"/>
              </a:rPr>
              <a:t>Thine the glory,</a:t>
            </a:r>
          </a:p>
          <a:p>
            <a:pPr algn="ctr"/>
            <a:r>
              <a:rPr lang="en-US" sz="7200" i="0" dirty="0">
                <a:solidFill>
                  <a:srgbClr val="0A3F64"/>
                </a:solidFill>
                <a:effectLst/>
                <a:latin typeface="Verdana" panose="020B0604030504040204" pitchFamily="34" charset="0"/>
              </a:rPr>
              <a:t>  Hallelujah! Amen;</a:t>
            </a:r>
          </a:p>
          <a:p>
            <a:pPr algn="ctr"/>
            <a:r>
              <a:rPr lang="en-US" sz="7200" i="0" dirty="0">
                <a:solidFill>
                  <a:srgbClr val="0A3F64"/>
                </a:solidFill>
                <a:effectLst/>
                <a:latin typeface="Verdana" panose="020B0604030504040204" pitchFamily="34" charset="0"/>
              </a:rPr>
              <a:t>Hallelujah!</a:t>
            </a:r>
          </a:p>
          <a:p>
            <a:pPr algn="ctr"/>
            <a:r>
              <a:rPr lang="en-US" sz="7200" i="0" dirty="0">
                <a:solidFill>
                  <a:srgbClr val="0A3F64"/>
                </a:solidFill>
                <a:effectLst/>
                <a:latin typeface="Verdana" panose="020B0604030504040204" pitchFamily="34" charset="0"/>
              </a:rPr>
              <a:t>Thine the glory,</a:t>
            </a:r>
          </a:p>
          <a:p>
            <a:pPr algn="ctr"/>
            <a:r>
              <a:rPr lang="en-US" sz="7200" i="0" dirty="0">
                <a:solidFill>
                  <a:srgbClr val="0A3F64"/>
                </a:solidFill>
                <a:effectLst/>
                <a:latin typeface="Verdana" panose="020B0604030504040204" pitchFamily="34" charset="0"/>
              </a:rPr>
              <a:t>Revive us again</a:t>
            </a:r>
            <a:endParaRPr lang="en-US" sz="7200" i="0" dirty="0">
              <a:solidFill>
                <a:srgbClr val="000000"/>
              </a:solidFill>
              <a:effectLst/>
              <a:latin typeface="Raleway"/>
            </a:endParaRPr>
          </a:p>
        </p:txBody>
      </p:sp>
    </p:spTree>
    <p:extLst>
      <p:ext uri="{BB962C8B-B14F-4D97-AF65-F5344CB8AC3E}">
        <p14:creationId xmlns:p14="http://schemas.microsoft.com/office/powerpoint/2010/main" val="313524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1F5CC2-D478-4CC7-8657-D188C5FB5464}"/>
              </a:ext>
            </a:extLst>
          </p:cNvPr>
          <p:cNvSpPr txBox="1"/>
          <p:nvPr/>
        </p:nvSpPr>
        <p:spPr>
          <a:xfrm>
            <a:off x="12526" y="-959"/>
            <a:ext cx="12182030"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200" b="0" i="0" dirty="0">
                <a:solidFill>
                  <a:srgbClr val="000000"/>
                </a:solidFill>
                <a:effectLst/>
                <a:latin typeface="Raleway"/>
              </a:rPr>
              <a:t>Revive us again,</a:t>
            </a:r>
          </a:p>
          <a:p>
            <a:r>
              <a:rPr lang="en-US" sz="7200" b="0" i="0" dirty="0">
                <a:solidFill>
                  <a:srgbClr val="000000"/>
                </a:solidFill>
                <a:effectLst/>
                <a:latin typeface="Raleway"/>
              </a:rPr>
              <a:t> Fill each heart with Thy 	love;</a:t>
            </a:r>
          </a:p>
          <a:p>
            <a:r>
              <a:rPr lang="en-US" sz="7200" b="0" i="0" dirty="0">
                <a:solidFill>
                  <a:srgbClr val="000000"/>
                </a:solidFill>
                <a:effectLst/>
                <a:latin typeface="Raleway"/>
              </a:rPr>
              <a:t>May each soul be rekindled</a:t>
            </a:r>
          </a:p>
          <a:p>
            <a:r>
              <a:rPr lang="en-US" sz="7200" b="0" i="0" dirty="0">
                <a:solidFill>
                  <a:srgbClr val="000000"/>
                </a:solidFill>
                <a:effectLst/>
                <a:latin typeface="Raleway"/>
              </a:rPr>
              <a:t> With fire from above.</a:t>
            </a:r>
          </a:p>
        </p:txBody>
      </p:sp>
    </p:spTree>
    <p:extLst>
      <p:ext uri="{BB962C8B-B14F-4D97-AF65-F5344CB8AC3E}">
        <p14:creationId xmlns:p14="http://schemas.microsoft.com/office/powerpoint/2010/main" val="3118424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1F5CC2-D478-4CC7-8657-D188C5FB5464}"/>
              </a:ext>
            </a:extLst>
          </p:cNvPr>
          <p:cNvSpPr txBox="1"/>
          <p:nvPr/>
        </p:nvSpPr>
        <p:spPr>
          <a:xfrm>
            <a:off x="12526" y="-959"/>
            <a:ext cx="12182030" cy="67403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200" i="0" dirty="0">
                <a:solidFill>
                  <a:srgbClr val="0A3F64"/>
                </a:solidFill>
                <a:effectLst/>
                <a:latin typeface="Verdana" panose="020B0604030504040204" pitchFamily="34" charset="0"/>
              </a:rPr>
              <a:t>Hallelujah!</a:t>
            </a:r>
          </a:p>
          <a:p>
            <a:pPr algn="ctr"/>
            <a:r>
              <a:rPr lang="en-US" sz="7200" i="0" dirty="0">
                <a:solidFill>
                  <a:srgbClr val="0A3F64"/>
                </a:solidFill>
                <a:effectLst/>
                <a:latin typeface="Verdana" panose="020B0604030504040204" pitchFamily="34" charset="0"/>
              </a:rPr>
              <a:t>Thine the glory,</a:t>
            </a:r>
          </a:p>
          <a:p>
            <a:pPr algn="ctr"/>
            <a:r>
              <a:rPr lang="en-US" sz="7200" i="0" dirty="0">
                <a:solidFill>
                  <a:srgbClr val="0A3F64"/>
                </a:solidFill>
                <a:effectLst/>
                <a:latin typeface="Verdana" panose="020B0604030504040204" pitchFamily="34" charset="0"/>
              </a:rPr>
              <a:t>  Hallelujah! Amen;</a:t>
            </a:r>
          </a:p>
          <a:p>
            <a:pPr algn="ctr"/>
            <a:r>
              <a:rPr lang="en-US" sz="7200" i="0" dirty="0">
                <a:solidFill>
                  <a:srgbClr val="0A3F64"/>
                </a:solidFill>
                <a:effectLst/>
                <a:latin typeface="Verdana" panose="020B0604030504040204" pitchFamily="34" charset="0"/>
              </a:rPr>
              <a:t>Hallelujah!</a:t>
            </a:r>
          </a:p>
          <a:p>
            <a:pPr algn="ctr"/>
            <a:r>
              <a:rPr lang="en-US" sz="7200" i="0" dirty="0">
                <a:solidFill>
                  <a:srgbClr val="0A3F64"/>
                </a:solidFill>
                <a:effectLst/>
                <a:latin typeface="Verdana" panose="020B0604030504040204" pitchFamily="34" charset="0"/>
              </a:rPr>
              <a:t>Thine the glory,</a:t>
            </a:r>
          </a:p>
          <a:p>
            <a:pPr algn="ctr"/>
            <a:r>
              <a:rPr lang="en-US" sz="7200" i="0" dirty="0">
                <a:solidFill>
                  <a:srgbClr val="0A3F64"/>
                </a:solidFill>
                <a:effectLst/>
                <a:latin typeface="Verdana" panose="020B0604030504040204" pitchFamily="34" charset="0"/>
              </a:rPr>
              <a:t>Revive us again</a:t>
            </a:r>
            <a:endParaRPr lang="en-US" sz="7200" i="0" dirty="0">
              <a:solidFill>
                <a:srgbClr val="000000"/>
              </a:solidFill>
              <a:effectLst/>
              <a:latin typeface="Raleway"/>
            </a:endParaRPr>
          </a:p>
        </p:txBody>
      </p:sp>
    </p:spTree>
    <p:extLst>
      <p:ext uri="{BB962C8B-B14F-4D97-AF65-F5344CB8AC3E}">
        <p14:creationId xmlns:p14="http://schemas.microsoft.com/office/powerpoint/2010/main" val="521214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1F5CC2-D478-4CC7-8657-D188C5FB5464}"/>
              </a:ext>
            </a:extLst>
          </p:cNvPr>
          <p:cNvSpPr txBox="1"/>
          <p:nvPr/>
        </p:nvSpPr>
        <p:spPr>
          <a:xfrm>
            <a:off x="12526" y="-959"/>
            <a:ext cx="12182030" cy="67403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200" i="0" dirty="0">
                <a:solidFill>
                  <a:srgbClr val="0A3F64"/>
                </a:solidFill>
                <a:effectLst/>
                <a:latin typeface="Verdana" panose="020B0604030504040204" pitchFamily="34" charset="0"/>
              </a:rPr>
              <a:t>Hallelujah!</a:t>
            </a:r>
          </a:p>
          <a:p>
            <a:pPr algn="ctr"/>
            <a:r>
              <a:rPr lang="en-US" sz="7200" i="0" dirty="0">
                <a:solidFill>
                  <a:srgbClr val="0A3F64"/>
                </a:solidFill>
                <a:effectLst/>
                <a:latin typeface="Verdana" panose="020B0604030504040204" pitchFamily="34" charset="0"/>
              </a:rPr>
              <a:t>Thine the glory,</a:t>
            </a:r>
          </a:p>
          <a:p>
            <a:pPr algn="ctr"/>
            <a:r>
              <a:rPr lang="en-US" sz="7200" i="0" dirty="0">
                <a:solidFill>
                  <a:srgbClr val="0A3F64"/>
                </a:solidFill>
                <a:effectLst/>
                <a:latin typeface="Verdana" panose="020B0604030504040204" pitchFamily="34" charset="0"/>
              </a:rPr>
              <a:t>  Hallelujah! Amen;</a:t>
            </a:r>
          </a:p>
          <a:p>
            <a:pPr algn="ctr"/>
            <a:r>
              <a:rPr lang="en-US" sz="7200" i="0" dirty="0">
                <a:solidFill>
                  <a:srgbClr val="0A3F64"/>
                </a:solidFill>
                <a:effectLst/>
                <a:latin typeface="Verdana" panose="020B0604030504040204" pitchFamily="34" charset="0"/>
              </a:rPr>
              <a:t>Hallelujah!</a:t>
            </a:r>
          </a:p>
          <a:p>
            <a:pPr algn="ctr"/>
            <a:r>
              <a:rPr lang="en-US" sz="7200" i="0" dirty="0">
                <a:solidFill>
                  <a:srgbClr val="0A3F64"/>
                </a:solidFill>
                <a:effectLst/>
                <a:latin typeface="Verdana" panose="020B0604030504040204" pitchFamily="34" charset="0"/>
              </a:rPr>
              <a:t>Thine the glory,</a:t>
            </a:r>
          </a:p>
          <a:p>
            <a:pPr algn="ctr"/>
            <a:r>
              <a:rPr lang="en-US" sz="7200" i="0" dirty="0">
                <a:solidFill>
                  <a:srgbClr val="0A3F64"/>
                </a:solidFill>
                <a:effectLst/>
                <a:latin typeface="Verdana" panose="020B0604030504040204" pitchFamily="34" charset="0"/>
              </a:rPr>
              <a:t>Revive us again</a:t>
            </a:r>
            <a:endParaRPr lang="en-US" sz="7200" i="0" dirty="0">
              <a:solidFill>
                <a:srgbClr val="000000"/>
              </a:solidFill>
              <a:effectLst/>
              <a:latin typeface="Raleway"/>
            </a:endParaRPr>
          </a:p>
        </p:txBody>
      </p:sp>
    </p:spTree>
    <p:extLst>
      <p:ext uri="{BB962C8B-B14F-4D97-AF65-F5344CB8AC3E}">
        <p14:creationId xmlns:p14="http://schemas.microsoft.com/office/powerpoint/2010/main" val="1950469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a:endParaRPr lang="en-US" sz="800"/>
          </a:p>
        </p:txBody>
      </p:sp>
      <p:sp>
        <p:nvSpPr>
          <p:cNvPr id="2" name="Title 1">
            <a:extLst>
              <a:ext uri="{FF2B5EF4-FFF2-40B4-BE49-F238E27FC236}">
                <a16:creationId xmlns:a16="http://schemas.microsoft.com/office/drawing/2014/main" id="{B5896883-8C7D-4036-91AA-7460BBA3852B}"/>
              </a:ext>
            </a:extLst>
          </p:cNvPr>
          <p:cNvSpPr>
            <a:spLocks noGrp="1"/>
          </p:cNvSpPr>
          <p:nvPr>
            <p:ph type="title"/>
          </p:nvPr>
        </p:nvSpPr>
        <p:spPr>
          <a:xfrm>
            <a:off x="282874" y="182233"/>
            <a:ext cx="4396957" cy="6308767"/>
          </a:xfrm>
        </p:spPr>
        <p:txBody>
          <a:bodyPr vert="horz" lIns="60960" tIns="30480" rIns="60960" bIns="30480" rtlCol="0" anchor="ctr">
            <a:norm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defTabSz="609630"/>
            <a:r>
              <a:rPr lang="en-US" sz="5400" dirty="0">
                <a:solidFill>
                  <a:schemeClr val="bg1"/>
                </a:solidFill>
              </a:rPr>
              <a:t>Brad Gee</a:t>
            </a:r>
            <a:br>
              <a:rPr lang="en-US" sz="5400" dirty="0">
                <a:solidFill>
                  <a:schemeClr val="bg1"/>
                </a:solidFill>
                <a:cs typeface="Calibri"/>
              </a:rPr>
            </a:br>
            <a:br>
              <a:rPr lang="en-US" sz="3700" dirty="0"/>
            </a:br>
            <a:r>
              <a:rPr lang="en-US" sz="7200" dirty="0">
                <a:solidFill>
                  <a:schemeClr val="bg1"/>
                </a:solidFill>
              </a:rPr>
              <a:t>Invocation</a:t>
            </a:r>
            <a:br>
              <a:rPr lang="en-US" sz="3700" dirty="0">
                <a:cs typeface="Calibri"/>
              </a:rPr>
            </a:br>
            <a:br>
              <a:rPr lang="en-US" sz="3700" dirty="0"/>
            </a:br>
            <a:endParaRPr lang="en-US" sz="3734" kern="1200" dirty="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FB4F76A7-A6BC-414B-A6CB-421D4BDD54C7}"/>
              </a:ext>
            </a:extLst>
          </p:cNvPr>
          <p:cNvSpPr>
            <a:spLocks noGrp="1"/>
          </p:cNvSpPr>
          <p:nvPr>
            <p:ph idx="1"/>
          </p:nvPr>
        </p:nvSpPr>
        <p:spPr>
          <a:xfrm>
            <a:off x="9047672" y="114719"/>
            <a:ext cx="3039373" cy="6795488"/>
          </a:xfrm>
        </p:spPr>
        <p:txBody>
          <a:bodyPr vert="horz" lIns="60960" tIns="30480" rIns="60960" bIns="30480" rtlCol="0" anchor="t">
            <a:norm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buNone/>
            </a:pPr>
            <a:endParaRPr lang="en-US" sz="5334" dirty="0">
              <a:cs typeface="Calibri"/>
            </a:endParaRPr>
          </a:p>
          <a:p>
            <a:pPr algn="ctr">
              <a:buNone/>
            </a:pPr>
            <a:endParaRPr lang="en-US" sz="4800" dirty="0">
              <a:cs typeface="Calibri"/>
            </a:endParaRPr>
          </a:p>
          <a:p>
            <a:pPr>
              <a:buNone/>
            </a:pPr>
            <a:endParaRPr lang="en-US" sz="4800" dirty="0">
              <a:cs typeface="Calibri"/>
            </a:endParaRPr>
          </a:p>
        </p:txBody>
      </p:sp>
      <p:sp>
        <p:nvSpPr>
          <p:cNvPr id="3" name="TextBox 2">
            <a:extLst>
              <a:ext uri="{FF2B5EF4-FFF2-40B4-BE49-F238E27FC236}">
                <a16:creationId xmlns:a16="http://schemas.microsoft.com/office/drawing/2014/main" id="{9A322CAB-9425-4B50-B07B-90FEB6AD17B7}"/>
              </a:ext>
            </a:extLst>
          </p:cNvPr>
          <p:cNvSpPr txBox="1"/>
          <p:nvPr/>
        </p:nvSpPr>
        <p:spPr>
          <a:xfrm>
            <a:off x="4779035" y="39293"/>
            <a:ext cx="7407214" cy="6524863"/>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r>
              <a:rPr lang="en-US" sz="6000" dirty="0">
                <a:latin typeface="Calibri Light"/>
                <a:cs typeface="Calibri Light"/>
              </a:rPr>
              <a:t>Lord of the dance, creator of the whirling winds and shimmering flames, move in</a:t>
            </a:r>
          </a:p>
          <a:p>
            <a:r>
              <a:rPr lang="en-US" sz="6000" dirty="0">
                <a:latin typeface="Calibri Light"/>
                <a:cs typeface="Calibri Light"/>
              </a:rPr>
              <a:t>us this day. Breathe life into our songs of praise. </a:t>
            </a:r>
            <a:endParaRPr lang="en-US" sz="6000" dirty="0">
              <a:ea typeface="+mn-lt"/>
              <a:cs typeface="+mn-lt"/>
            </a:endParaRPr>
          </a:p>
        </p:txBody>
      </p:sp>
    </p:spTree>
    <p:extLst>
      <p:ext uri="{BB962C8B-B14F-4D97-AF65-F5344CB8AC3E}">
        <p14:creationId xmlns:p14="http://schemas.microsoft.com/office/powerpoint/2010/main" val="61438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a:endParaRPr lang="en-US" sz="800"/>
          </a:p>
        </p:txBody>
      </p:sp>
      <p:sp>
        <p:nvSpPr>
          <p:cNvPr id="2" name="Title 1">
            <a:extLst>
              <a:ext uri="{FF2B5EF4-FFF2-40B4-BE49-F238E27FC236}">
                <a16:creationId xmlns:a16="http://schemas.microsoft.com/office/drawing/2014/main" id="{B5896883-8C7D-4036-91AA-7460BBA3852B}"/>
              </a:ext>
            </a:extLst>
          </p:cNvPr>
          <p:cNvSpPr>
            <a:spLocks noGrp="1"/>
          </p:cNvSpPr>
          <p:nvPr>
            <p:ph type="title"/>
          </p:nvPr>
        </p:nvSpPr>
        <p:spPr>
          <a:xfrm>
            <a:off x="282874" y="182233"/>
            <a:ext cx="4396957" cy="6308767"/>
          </a:xfrm>
        </p:spPr>
        <p:txBody>
          <a:bodyPr vert="horz" lIns="60960" tIns="30480" rIns="60960" bIns="30480" rtlCol="0" anchor="ctr">
            <a:norm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defTabSz="609630"/>
            <a:r>
              <a:rPr lang="en-US" sz="5400" dirty="0">
                <a:solidFill>
                  <a:schemeClr val="bg1"/>
                </a:solidFill>
              </a:rPr>
              <a:t>Brad Gee</a:t>
            </a:r>
            <a:br>
              <a:rPr lang="en-US" sz="5400" dirty="0">
                <a:solidFill>
                  <a:schemeClr val="bg1"/>
                </a:solidFill>
                <a:cs typeface="Calibri"/>
              </a:rPr>
            </a:br>
            <a:br>
              <a:rPr lang="en-US" sz="3700" dirty="0"/>
            </a:br>
            <a:r>
              <a:rPr lang="en-US" sz="7200" dirty="0">
                <a:solidFill>
                  <a:schemeClr val="bg1"/>
                </a:solidFill>
              </a:rPr>
              <a:t>Invocation</a:t>
            </a:r>
            <a:br>
              <a:rPr lang="en-US" sz="3700" dirty="0">
                <a:cs typeface="Calibri"/>
              </a:rPr>
            </a:br>
            <a:br>
              <a:rPr lang="en-US" sz="3700" dirty="0"/>
            </a:br>
            <a:endParaRPr lang="en-US" sz="3734" kern="1200" dirty="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FB4F76A7-A6BC-414B-A6CB-421D4BDD54C7}"/>
              </a:ext>
            </a:extLst>
          </p:cNvPr>
          <p:cNvSpPr>
            <a:spLocks noGrp="1"/>
          </p:cNvSpPr>
          <p:nvPr>
            <p:ph idx="1"/>
          </p:nvPr>
        </p:nvSpPr>
        <p:spPr>
          <a:xfrm>
            <a:off x="9047672" y="114719"/>
            <a:ext cx="3039373" cy="6795488"/>
          </a:xfrm>
        </p:spPr>
        <p:txBody>
          <a:bodyPr vert="horz" lIns="60960" tIns="30480" rIns="60960" bIns="30480" rtlCol="0" anchor="t">
            <a:norm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buNone/>
            </a:pPr>
            <a:endParaRPr lang="en-US" sz="5334" dirty="0">
              <a:cs typeface="Calibri"/>
            </a:endParaRPr>
          </a:p>
          <a:p>
            <a:pPr algn="ctr">
              <a:buNone/>
            </a:pPr>
            <a:endParaRPr lang="en-US" sz="4800" dirty="0">
              <a:cs typeface="Calibri"/>
            </a:endParaRPr>
          </a:p>
          <a:p>
            <a:pPr>
              <a:buNone/>
            </a:pPr>
            <a:endParaRPr lang="en-US" sz="4800" dirty="0">
              <a:cs typeface="Calibri"/>
            </a:endParaRPr>
          </a:p>
        </p:txBody>
      </p:sp>
      <p:sp>
        <p:nvSpPr>
          <p:cNvPr id="3" name="TextBox 2">
            <a:extLst>
              <a:ext uri="{FF2B5EF4-FFF2-40B4-BE49-F238E27FC236}">
                <a16:creationId xmlns:a16="http://schemas.microsoft.com/office/drawing/2014/main" id="{9A322CAB-9425-4B50-B07B-90FEB6AD17B7}"/>
              </a:ext>
            </a:extLst>
          </p:cNvPr>
          <p:cNvSpPr txBox="1"/>
          <p:nvPr/>
        </p:nvSpPr>
        <p:spPr>
          <a:xfrm>
            <a:off x="4779035" y="39293"/>
            <a:ext cx="7407214" cy="5601533"/>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r>
              <a:rPr lang="en-US" sz="6000" dirty="0">
                <a:latin typeface="Calibri Light"/>
                <a:cs typeface="Calibri Light"/>
              </a:rPr>
              <a:t>Set our hearts ablaze to your word. May our worship bring joy to you, Lord. In Christ’s name we pray.</a:t>
            </a:r>
          </a:p>
          <a:p>
            <a:r>
              <a:rPr lang="en-US" sz="6000" dirty="0">
                <a:latin typeface="Calibri Light"/>
                <a:cs typeface="Calibri Light"/>
              </a:rPr>
              <a:t>AMEN.</a:t>
            </a:r>
            <a:endParaRPr lang="en-US" sz="6000" dirty="0">
              <a:ea typeface="+mn-lt"/>
              <a:cs typeface="+mn-lt"/>
            </a:endParaRPr>
          </a:p>
        </p:txBody>
      </p:sp>
    </p:spTree>
    <p:extLst>
      <p:ext uri="{BB962C8B-B14F-4D97-AF65-F5344CB8AC3E}">
        <p14:creationId xmlns:p14="http://schemas.microsoft.com/office/powerpoint/2010/main" val="3951458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a:endParaRPr lang="en-US" sz="800"/>
          </a:p>
        </p:txBody>
      </p:sp>
      <p:sp>
        <p:nvSpPr>
          <p:cNvPr id="2" name="Title 1">
            <a:extLst>
              <a:ext uri="{FF2B5EF4-FFF2-40B4-BE49-F238E27FC236}">
                <a16:creationId xmlns:a16="http://schemas.microsoft.com/office/drawing/2014/main" id="{B5896883-8C7D-4036-91AA-7460BBA3852B}"/>
              </a:ext>
            </a:extLst>
          </p:cNvPr>
          <p:cNvSpPr>
            <a:spLocks noGrp="1"/>
          </p:cNvSpPr>
          <p:nvPr>
            <p:ph type="title"/>
          </p:nvPr>
        </p:nvSpPr>
        <p:spPr>
          <a:xfrm>
            <a:off x="336884" y="311448"/>
            <a:ext cx="4332307" cy="6179552"/>
          </a:xfrm>
          <a:solidFill>
            <a:schemeClr val="accent5">
              <a:lumMod val="75000"/>
            </a:schemeClr>
          </a:solidFill>
        </p:spPr>
        <p:txBody>
          <a:bodyPr vert="horz" lIns="60960" tIns="30480" rIns="60960" bIns="30480" rtlCol="0" anchor="ctr">
            <a:norm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defTabSz="609630"/>
            <a:r>
              <a:rPr lang="en-US" sz="7200" dirty="0">
                <a:solidFill>
                  <a:schemeClr val="bg1"/>
                </a:solidFill>
              </a:rPr>
              <a:t>Gloria Patri</a:t>
            </a:r>
            <a:br>
              <a:rPr lang="en-US" sz="3700" dirty="0"/>
            </a:br>
            <a:endParaRPr lang="en-US" sz="3734" kern="1200" dirty="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FB4F76A7-A6BC-414B-A6CB-421D4BDD54C7}"/>
              </a:ext>
            </a:extLst>
          </p:cNvPr>
          <p:cNvSpPr>
            <a:spLocks noGrp="1"/>
          </p:cNvSpPr>
          <p:nvPr>
            <p:ph idx="1"/>
          </p:nvPr>
        </p:nvSpPr>
        <p:spPr>
          <a:xfrm>
            <a:off x="9047672" y="114719"/>
            <a:ext cx="3039373" cy="6795488"/>
          </a:xfrm>
        </p:spPr>
        <p:txBody>
          <a:bodyPr vert="horz" lIns="60960" tIns="30480" rIns="60960" bIns="30480" rtlCol="0" anchor="t">
            <a:norm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buNone/>
            </a:pPr>
            <a:endParaRPr lang="en-US" sz="5334" dirty="0">
              <a:cs typeface="Calibri"/>
            </a:endParaRPr>
          </a:p>
          <a:p>
            <a:pPr algn="ctr">
              <a:buNone/>
            </a:pPr>
            <a:endParaRPr lang="en-US" sz="4800" dirty="0">
              <a:cs typeface="Calibri"/>
            </a:endParaRPr>
          </a:p>
          <a:p>
            <a:pPr>
              <a:buNone/>
            </a:pPr>
            <a:endParaRPr lang="en-US" sz="4800" dirty="0">
              <a:cs typeface="Calibri"/>
            </a:endParaRPr>
          </a:p>
        </p:txBody>
      </p:sp>
      <p:sp>
        <p:nvSpPr>
          <p:cNvPr id="3" name="TextBox 2">
            <a:extLst>
              <a:ext uri="{FF2B5EF4-FFF2-40B4-BE49-F238E27FC236}">
                <a16:creationId xmlns:a16="http://schemas.microsoft.com/office/drawing/2014/main" id="{9A322CAB-9425-4B50-B07B-90FEB6AD17B7}"/>
              </a:ext>
            </a:extLst>
          </p:cNvPr>
          <p:cNvSpPr txBox="1"/>
          <p:nvPr/>
        </p:nvSpPr>
        <p:spPr>
          <a:xfrm>
            <a:off x="4779035" y="314865"/>
            <a:ext cx="7407214" cy="5347618"/>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marL="0" marR="0" algn="ctr">
              <a:spcBef>
                <a:spcPts val="0"/>
              </a:spcBef>
              <a:spcAft>
                <a:spcPts val="300"/>
              </a:spcAft>
            </a:pPr>
            <a:r>
              <a:rPr lang="en-US" sz="4800" b="1" dirty="0">
                <a:effectLst/>
                <a:latin typeface="Calibri" panose="020F0502020204030204" pitchFamily="34" charset="0"/>
                <a:ea typeface="MS PMincho" panose="02020600040205080304" pitchFamily="18" charset="-128"/>
                <a:cs typeface="Calibri" panose="020F0502020204030204" pitchFamily="34" charset="0"/>
              </a:rPr>
              <a:t>Glory be to the Father,</a:t>
            </a:r>
            <a:endParaRPr lang="en-US" sz="4800" dirty="0">
              <a:effectLst/>
              <a:latin typeface="Calibri" panose="020F0502020204030204" pitchFamily="34" charset="0"/>
              <a:ea typeface="MS PMincho" panose="02020600040205080304" pitchFamily="18" charset="-128"/>
              <a:cs typeface="Calibri" panose="020F0502020204030204" pitchFamily="34" charset="0"/>
            </a:endParaRPr>
          </a:p>
          <a:p>
            <a:pPr marL="0" marR="0" algn="ctr">
              <a:spcBef>
                <a:spcPts val="0"/>
              </a:spcBef>
              <a:spcAft>
                <a:spcPts val="300"/>
              </a:spcAft>
            </a:pPr>
            <a:r>
              <a:rPr lang="en-US" sz="4800" b="1" dirty="0">
                <a:effectLst/>
                <a:latin typeface="Calibri" panose="020F0502020204030204" pitchFamily="34" charset="0"/>
                <a:ea typeface="MS PMincho" panose="02020600040205080304" pitchFamily="18" charset="-128"/>
                <a:cs typeface="Calibri" panose="020F0502020204030204" pitchFamily="34" charset="0"/>
              </a:rPr>
              <a:t>And to the Son, and to the Holy Ghost:</a:t>
            </a:r>
            <a:endParaRPr lang="en-US" sz="4800" dirty="0">
              <a:effectLst/>
              <a:latin typeface="Calibri" panose="020F0502020204030204" pitchFamily="34" charset="0"/>
              <a:ea typeface="MS PMincho" panose="02020600040205080304" pitchFamily="18" charset="-128"/>
              <a:cs typeface="Calibri" panose="020F0502020204030204" pitchFamily="34" charset="0"/>
            </a:endParaRPr>
          </a:p>
          <a:p>
            <a:pPr marL="0" marR="0" algn="ctr">
              <a:spcBef>
                <a:spcPts val="0"/>
              </a:spcBef>
              <a:spcAft>
                <a:spcPts val="300"/>
              </a:spcAft>
            </a:pPr>
            <a:r>
              <a:rPr lang="en-US" sz="4800" b="1" dirty="0">
                <a:effectLst/>
                <a:latin typeface="Calibri" panose="020F0502020204030204" pitchFamily="34" charset="0"/>
                <a:ea typeface="MS PMincho" panose="02020600040205080304" pitchFamily="18" charset="-128"/>
                <a:cs typeface="Calibri" panose="020F0502020204030204" pitchFamily="34" charset="0"/>
              </a:rPr>
              <a:t>As it was in the beginning,</a:t>
            </a:r>
          </a:p>
          <a:p>
            <a:pPr marL="0" marR="0" algn="ctr">
              <a:spcBef>
                <a:spcPts val="0"/>
              </a:spcBef>
              <a:spcAft>
                <a:spcPts val="300"/>
              </a:spcAft>
            </a:pPr>
            <a:r>
              <a:rPr lang="en-US" sz="4800" b="1" dirty="0">
                <a:effectLst/>
                <a:latin typeface="Calibri" panose="020F0502020204030204" pitchFamily="34" charset="0"/>
                <a:ea typeface="MS PMincho" panose="02020600040205080304" pitchFamily="18" charset="-128"/>
                <a:cs typeface="Calibri" panose="020F0502020204030204" pitchFamily="34" charset="0"/>
              </a:rPr>
              <a:t>is now and Ever shall be: world without end.</a:t>
            </a:r>
          </a:p>
          <a:p>
            <a:pPr marL="0" marR="0" algn="ctr">
              <a:spcBef>
                <a:spcPts val="0"/>
              </a:spcBef>
              <a:spcAft>
                <a:spcPts val="300"/>
              </a:spcAft>
            </a:pPr>
            <a:r>
              <a:rPr lang="en-US" sz="4800" b="1" dirty="0">
                <a:effectLst/>
                <a:latin typeface="Calibri" panose="020F0502020204030204" pitchFamily="34" charset="0"/>
                <a:ea typeface="MS PMincho" panose="02020600040205080304" pitchFamily="18" charset="-128"/>
                <a:cs typeface="Calibri" panose="020F0502020204030204" pitchFamily="34" charset="0"/>
              </a:rPr>
              <a:t>Amen.  Amen</a:t>
            </a:r>
            <a:endParaRPr lang="en-US" sz="4800" dirty="0">
              <a:effectLst/>
              <a:latin typeface="Calibri" panose="020F0502020204030204" pitchFamily="34" charset="0"/>
              <a:ea typeface="MS PMincho" panose="02020600040205080304" pitchFamily="18" charset="-128"/>
              <a:cs typeface="Calibri" panose="020F0502020204030204" pitchFamily="34" charset="0"/>
            </a:endParaRPr>
          </a:p>
        </p:txBody>
      </p:sp>
    </p:spTree>
    <p:extLst>
      <p:ext uri="{BB962C8B-B14F-4D97-AF65-F5344CB8AC3E}">
        <p14:creationId xmlns:p14="http://schemas.microsoft.com/office/powerpoint/2010/main" val="3859727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D78B0-BE5B-48AE-A4B0-173F31A51DF8}"/>
              </a:ext>
            </a:extLst>
          </p:cNvPr>
          <p:cNvSpPr>
            <a:spLocks noGrp="1"/>
          </p:cNvSpPr>
          <p:nvPr>
            <p:ph type="title"/>
          </p:nvPr>
        </p:nvSpPr>
        <p:spPr/>
        <p:txBody>
          <a:bodyPr/>
          <a:lstStyle/>
          <a:p>
            <a:endParaRPr lang="en-US"/>
          </a:p>
        </p:txBody>
      </p:sp>
      <p:pic>
        <p:nvPicPr>
          <p:cNvPr id="4" name="Kids Service Bumper">
            <a:hlinkClick r:id="" action="ppaction://media"/>
            <a:extLst>
              <a:ext uri="{FF2B5EF4-FFF2-40B4-BE49-F238E27FC236}">
                <a16:creationId xmlns:a16="http://schemas.microsoft.com/office/drawing/2014/main" id="{5011670B-D524-42BE-8A82-3664785D425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222118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0CCFD-C43D-4D37-80EC-0B0D9EE8E988}"/>
              </a:ext>
            </a:extLst>
          </p:cNvPr>
          <p:cNvSpPr>
            <a:spLocks noGrp="1"/>
          </p:cNvSpPr>
          <p:nvPr>
            <p:ph type="title"/>
          </p:nvPr>
        </p:nvSpPr>
        <p:spPr/>
        <p:txBody>
          <a:bodyPr>
            <a:normAutofit/>
          </a:bodyPr>
          <a:lstStyle/>
          <a:p>
            <a:pPr algn="ctr"/>
            <a:r>
              <a:rPr lang="en-US" sz="8000" dirty="0"/>
              <a:t>Jess Snyder</a:t>
            </a:r>
          </a:p>
        </p:txBody>
      </p:sp>
      <p:pic>
        <p:nvPicPr>
          <p:cNvPr id="1028" name="Picture 4" descr="Children's Message 4/29/20 &quot;Blessings in Disguise&quot; - YouTube">
            <a:extLst>
              <a:ext uri="{FF2B5EF4-FFF2-40B4-BE49-F238E27FC236}">
                <a16:creationId xmlns:a16="http://schemas.microsoft.com/office/drawing/2014/main" id="{6CD6F184-043F-4A89-8B5C-39E89DE81E2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43163" y="1690689"/>
            <a:ext cx="7900987" cy="4199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739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8D182E47-6120-4BBD-A199-03055D360DB9}"/>
              </a:ext>
            </a:extLst>
          </p:cNvPr>
          <p:cNvPicPr>
            <a:picLocks noGrp="1" noChangeAspect="1"/>
          </p:cNvPicPr>
          <p:nvPr>
            <p:ph idx="1"/>
          </p:nvPr>
        </p:nvPicPr>
        <p:blipFill rotWithShape="1">
          <a:blip r:embed="rId2"/>
          <a:srcRect t="3149" b="21865"/>
          <a:stretch/>
        </p:blipFill>
        <p:spPr>
          <a:xfrm>
            <a:off x="20" y="1282"/>
            <a:ext cx="12191980" cy="6856718"/>
          </a:xfrm>
          <a:prstGeom prst="rect">
            <a:avLst/>
          </a:prstGeom>
        </p:spPr>
      </p:pic>
    </p:spTree>
    <p:extLst>
      <p:ext uri="{BB962C8B-B14F-4D97-AF65-F5344CB8AC3E}">
        <p14:creationId xmlns:p14="http://schemas.microsoft.com/office/powerpoint/2010/main" val="1385130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a:endParaRPr lang="en-US" sz="800"/>
          </a:p>
        </p:txBody>
      </p:sp>
      <p:sp>
        <p:nvSpPr>
          <p:cNvPr id="2" name="Title 1">
            <a:extLst>
              <a:ext uri="{FF2B5EF4-FFF2-40B4-BE49-F238E27FC236}">
                <a16:creationId xmlns:a16="http://schemas.microsoft.com/office/drawing/2014/main" id="{B5896883-8C7D-4036-91AA-7460BBA3852B}"/>
              </a:ext>
            </a:extLst>
          </p:cNvPr>
          <p:cNvSpPr>
            <a:spLocks noGrp="1"/>
          </p:cNvSpPr>
          <p:nvPr>
            <p:ph type="title"/>
          </p:nvPr>
        </p:nvSpPr>
        <p:spPr>
          <a:xfrm>
            <a:off x="336884" y="311449"/>
            <a:ext cx="4332307" cy="6235101"/>
          </a:xfrm>
        </p:spPr>
        <p:txBody>
          <a:bodyPr vert="horz" lIns="60960" tIns="30480" rIns="60960" bIns="30480" rtlCol="0" anchor="ctr">
            <a:norm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defTabSz="609630"/>
            <a:r>
              <a:rPr lang="en-US" sz="3600" kern="1200" dirty="0">
                <a:solidFill>
                  <a:srgbClr val="FFFFFF"/>
                </a:solidFill>
                <a:latin typeface="+mj-lt"/>
                <a:ea typeface="+mj-ea"/>
                <a:cs typeface="+mj-cs"/>
              </a:rPr>
              <a:t>Welcome To First Christian Church </a:t>
            </a:r>
            <a:br>
              <a:rPr lang="en-US" sz="3600" kern="1200" dirty="0"/>
            </a:br>
            <a:r>
              <a:rPr lang="en-US" sz="3600" kern="1200" dirty="0">
                <a:solidFill>
                  <a:srgbClr val="FFFFFF"/>
                </a:solidFill>
                <a:latin typeface="+mj-lt"/>
                <a:ea typeface="+mj-ea"/>
                <a:cs typeface="+mj-cs"/>
              </a:rPr>
              <a:t>July 4</a:t>
            </a:r>
            <a:r>
              <a:rPr lang="en-US" sz="3600" baseline="30000" dirty="0">
                <a:solidFill>
                  <a:srgbClr val="FFFFFF"/>
                </a:solidFill>
                <a:latin typeface="+mj-lt"/>
                <a:ea typeface="+mj-ea"/>
                <a:cs typeface="+mj-cs"/>
              </a:rPr>
              <a:t>th</a:t>
            </a:r>
            <a:br>
              <a:rPr lang="en-US" sz="3600" kern="1200" baseline="30000" dirty="0"/>
            </a:br>
            <a:br>
              <a:rPr lang="en-US" sz="3600" kern="1200" baseline="30000" dirty="0"/>
            </a:br>
            <a:br>
              <a:rPr lang="en-US" sz="4400" kern="1200" baseline="30000" dirty="0"/>
            </a:br>
            <a:r>
              <a:rPr lang="en-US" sz="4400" kern="1200" baseline="30000" dirty="0">
                <a:solidFill>
                  <a:srgbClr val="FFFFFF"/>
                </a:solidFill>
                <a:latin typeface="+mj-lt"/>
                <a:ea typeface="+mj-ea"/>
                <a:cs typeface="+mj-cs"/>
              </a:rPr>
              <a:t>Gayle </a:t>
            </a:r>
            <a:r>
              <a:rPr lang="en-US" sz="4400" kern="1200" baseline="30000" dirty="0" err="1">
                <a:solidFill>
                  <a:srgbClr val="FFFFFF"/>
                </a:solidFill>
                <a:latin typeface="+mj-lt"/>
                <a:ea typeface="+mj-ea"/>
                <a:cs typeface="+mj-cs"/>
              </a:rPr>
              <a:t>Flanery</a:t>
            </a:r>
            <a:br>
              <a:rPr lang="en-US" sz="4400" baseline="30000" dirty="0">
                <a:solidFill>
                  <a:srgbClr val="FFFFFF"/>
                </a:solidFill>
                <a:latin typeface="+mj-lt"/>
                <a:ea typeface="+mj-ea"/>
                <a:cs typeface="+mj-cs"/>
              </a:rPr>
            </a:br>
            <a:r>
              <a:rPr lang="en-US" sz="4400" baseline="30000" dirty="0">
                <a:solidFill>
                  <a:srgbClr val="FFFFFF"/>
                </a:solidFill>
                <a:latin typeface="+mj-lt"/>
                <a:ea typeface="+mj-ea"/>
                <a:cs typeface="+mj-cs"/>
              </a:rPr>
              <a:t>“</a:t>
            </a:r>
            <a:r>
              <a:rPr lang="en-US" sz="4400" kern="1200" baseline="30000" dirty="0">
                <a:solidFill>
                  <a:srgbClr val="FFFFFF"/>
                </a:solidFill>
                <a:latin typeface="+mj-lt"/>
                <a:ea typeface="+mj-ea"/>
                <a:cs typeface="+mj-cs"/>
              </a:rPr>
              <a:t>Worship: Glory, Beauty, Holy”</a:t>
            </a:r>
            <a:endParaRPr lang="en-US" sz="3700" kern="1200" dirty="0">
              <a:solidFill>
                <a:srgbClr val="FFFFFF"/>
              </a:solidFill>
              <a:latin typeface="+mj-lt"/>
              <a:ea typeface="+mj-ea"/>
              <a:cs typeface="Calibri Light" panose="020F0302020204030204"/>
            </a:endParaRPr>
          </a:p>
        </p:txBody>
      </p:sp>
      <p:sp>
        <p:nvSpPr>
          <p:cNvPr id="4" name="Content Placeholder 3">
            <a:extLst>
              <a:ext uri="{FF2B5EF4-FFF2-40B4-BE49-F238E27FC236}">
                <a16:creationId xmlns:a16="http://schemas.microsoft.com/office/drawing/2014/main" id="{FB4F76A7-A6BC-414B-A6CB-421D4BDD54C7}"/>
              </a:ext>
            </a:extLst>
          </p:cNvPr>
          <p:cNvSpPr>
            <a:spLocks noGrp="1"/>
          </p:cNvSpPr>
          <p:nvPr>
            <p:ph idx="1"/>
          </p:nvPr>
        </p:nvSpPr>
        <p:spPr>
          <a:xfrm>
            <a:off x="5654616" y="1164266"/>
            <a:ext cx="6188015" cy="4336961"/>
          </a:xfrm>
        </p:spPr>
        <p:txBody>
          <a:bodyPr vert="horz" lIns="60960" tIns="30480" rIns="60960" bIns="30480" rtlCol="0" anchor="t">
            <a:norm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marL="0" indent="0" algn="ctr">
              <a:buNone/>
            </a:pPr>
            <a:r>
              <a:rPr lang="en-US" sz="6000" dirty="0">
                <a:cs typeface="Calibri"/>
              </a:rPr>
              <a:t>GREETINGS</a:t>
            </a:r>
          </a:p>
          <a:p>
            <a:pPr marL="0" indent="0" algn="ctr">
              <a:buNone/>
            </a:pPr>
            <a:r>
              <a:rPr lang="en-US" sz="6000" dirty="0">
                <a:cs typeface="Calibri"/>
              </a:rPr>
              <a:t>&amp;</a:t>
            </a:r>
          </a:p>
          <a:p>
            <a:pPr marL="0" indent="0" algn="ctr">
              <a:buNone/>
            </a:pPr>
            <a:r>
              <a:rPr lang="en-US" sz="6000" dirty="0">
                <a:cs typeface="Calibri"/>
              </a:rPr>
              <a:t>ANNOUNCEMENTS</a:t>
            </a:r>
          </a:p>
          <a:p>
            <a:pPr marL="0" indent="0" algn="ctr">
              <a:buNone/>
            </a:pPr>
            <a:endParaRPr lang="en-US" sz="5334" dirty="0">
              <a:cs typeface="Calibri"/>
            </a:endParaRPr>
          </a:p>
        </p:txBody>
      </p:sp>
    </p:spTree>
    <p:extLst>
      <p:ext uri="{BB962C8B-B14F-4D97-AF65-F5344CB8AC3E}">
        <p14:creationId xmlns:p14="http://schemas.microsoft.com/office/powerpoint/2010/main" val="1316532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a:endParaRPr lang="en-US" sz="800"/>
          </a:p>
        </p:txBody>
      </p:sp>
      <p:sp>
        <p:nvSpPr>
          <p:cNvPr id="2" name="Title 1">
            <a:extLst>
              <a:ext uri="{FF2B5EF4-FFF2-40B4-BE49-F238E27FC236}">
                <a16:creationId xmlns:a16="http://schemas.microsoft.com/office/drawing/2014/main" id="{B5896883-8C7D-4036-91AA-7460BBA3852B}"/>
              </a:ext>
            </a:extLst>
          </p:cNvPr>
          <p:cNvSpPr>
            <a:spLocks noGrp="1"/>
          </p:cNvSpPr>
          <p:nvPr>
            <p:ph type="title"/>
          </p:nvPr>
        </p:nvSpPr>
        <p:spPr>
          <a:xfrm>
            <a:off x="282874" y="182233"/>
            <a:ext cx="4386317" cy="6364317"/>
          </a:xfrm>
        </p:spPr>
        <p:txBody>
          <a:bodyPr vert="horz" lIns="60960" tIns="30480" rIns="60960" bIns="30480" rtlCol="0" anchor="ctr">
            <a:normAutofit fontScale="90000"/>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defTabSz="609630"/>
            <a:r>
              <a:rPr lang="en-US" sz="7200" dirty="0">
                <a:solidFill>
                  <a:schemeClr val="bg1"/>
                </a:solidFill>
              </a:rPr>
              <a:t>Pastoral Prayer</a:t>
            </a:r>
            <a:br>
              <a:rPr lang="en-US" sz="7200" dirty="0">
                <a:solidFill>
                  <a:schemeClr val="bg1"/>
                </a:solidFill>
              </a:rPr>
            </a:br>
            <a:r>
              <a:rPr lang="en-US" sz="7200" dirty="0">
                <a:solidFill>
                  <a:schemeClr val="bg1"/>
                </a:solidFill>
              </a:rPr>
              <a:t>&amp;</a:t>
            </a:r>
            <a:br>
              <a:rPr lang="en-US" sz="7200" dirty="0">
                <a:solidFill>
                  <a:schemeClr val="bg1"/>
                </a:solidFill>
              </a:rPr>
            </a:br>
            <a:r>
              <a:rPr lang="en-US" sz="7200" dirty="0">
                <a:solidFill>
                  <a:schemeClr val="bg1"/>
                </a:solidFill>
              </a:rPr>
              <a:t>Prayers of</a:t>
            </a:r>
            <a:br>
              <a:rPr lang="en-US" sz="7200" dirty="0">
                <a:solidFill>
                  <a:schemeClr val="bg1"/>
                </a:solidFill>
              </a:rPr>
            </a:br>
            <a:r>
              <a:rPr lang="en-US" sz="7200" dirty="0">
                <a:solidFill>
                  <a:schemeClr val="bg1"/>
                </a:solidFill>
              </a:rPr>
              <a:t>the</a:t>
            </a:r>
            <a:br>
              <a:rPr lang="en-US" sz="7200" dirty="0">
                <a:solidFill>
                  <a:schemeClr val="bg1"/>
                </a:solidFill>
              </a:rPr>
            </a:br>
            <a:r>
              <a:rPr lang="en-US" sz="7200" dirty="0">
                <a:solidFill>
                  <a:schemeClr val="bg1"/>
                </a:solidFill>
              </a:rPr>
              <a:t>People</a:t>
            </a:r>
            <a:br>
              <a:rPr lang="en-US" sz="3700" dirty="0"/>
            </a:br>
            <a:endParaRPr lang="en-US" sz="3734" kern="1200" dirty="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FB4F76A7-A6BC-414B-A6CB-421D4BDD54C7}"/>
              </a:ext>
            </a:extLst>
          </p:cNvPr>
          <p:cNvSpPr>
            <a:spLocks noGrp="1"/>
          </p:cNvSpPr>
          <p:nvPr>
            <p:ph idx="1"/>
          </p:nvPr>
        </p:nvSpPr>
        <p:spPr>
          <a:xfrm>
            <a:off x="9047672" y="114719"/>
            <a:ext cx="3039373" cy="6795488"/>
          </a:xfrm>
        </p:spPr>
        <p:txBody>
          <a:bodyPr vert="horz" lIns="60960" tIns="30480" rIns="60960" bIns="30480" rtlCol="0" anchor="t">
            <a:norm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buNone/>
            </a:pPr>
            <a:endParaRPr lang="en-US" sz="5334">
              <a:cs typeface="Calibri"/>
            </a:endParaRPr>
          </a:p>
          <a:p>
            <a:pPr algn="ctr">
              <a:buNone/>
            </a:pPr>
            <a:endParaRPr lang="en-US" sz="4800">
              <a:cs typeface="Calibri"/>
            </a:endParaRPr>
          </a:p>
          <a:p>
            <a:pPr>
              <a:buNone/>
            </a:pPr>
            <a:endParaRPr lang="en-US" sz="4800" dirty="0">
              <a:cs typeface="Calibri"/>
            </a:endParaRPr>
          </a:p>
        </p:txBody>
      </p:sp>
      <p:sp>
        <p:nvSpPr>
          <p:cNvPr id="3" name="TextBox 2">
            <a:extLst>
              <a:ext uri="{FF2B5EF4-FFF2-40B4-BE49-F238E27FC236}">
                <a16:creationId xmlns:a16="http://schemas.microsoft.com/office/drawing/2014/main" id="{9A322CAB-9425-4B50-B07B-90FEB6AD17B7}"/>
              </a:ext>
            </a:extLst>
          </p:cNvPr>
          <p:cNvSpPr txBox="1"/>
          <p:nvPr/>
        </p:nvSpPr>
        <p:spPr>
          <a:xfrm>
            <a:off x="4779035" y="314865"/>
            <a:ext cx="7407214" cy="7448193"/>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marL="0" lvl="0" indent="0" rtl="0">
              <a:spcBef>
                <a:spcPts val="0"/>
              </a:spcBef>
              <a:spcAft>
                <a:spcPts val="0"/>
              </a:spcAft>
              <a:buClr>
                <a:schemeClr val="dk1"/>
              </a:buClr>
              <a:buSzPts val="5000"/>
              <a:buNone/>
            </a:pPr>
            <a:r>
              <a:rPr lang="en-US" sz="4800" dirty="0">
                <a:solidFill>
                  <a:schemeClr val="tx1"/>
                </a:solidFill>
                <a:latin typeface="Arabic Typesetting"/>
                <a:ea typeface="Arabic Typesetting"/>
                <a:cs typeface="Arabic Typesetting"/>
                <a:sym typeface="Arabic Typesetting"/>
              </a:rPr>
              <a:t>Our Father, who art in heaven, hallowed be your name. Thy kingdom come, Thy will be done, on earth as it is in heaven. Give us this day our daily bread, and forgive us our debts, as we forgive our debtors. Lead us not into temptation, but deliver us from evil, for thine is the kingdom, the power, and the glory, forever, Amen.</a:t>
            </a:r>
            <a:endParaRPr lang="en-US" sz="9600" dirty="0">
              <a:solidFill>
                <a:schemeClr val="tx1"/>
              </a:solidFill>
            </a:endParaRPr>
          </a:p>
          <a:p>
            <a:pPr marL="0" marR="0" algn="ctr">
              <a:spcBef>
                <a:spcPts val="0"/>
              </a:spcBef>
              <a:spcAft>
                <a:spcPts val="300"/>
              </a:spcAft>
            </a:pPr>
            <a:endParaRPr lang="en-US" sz="4800" dirty="0">
              <a:effectLst/>
              <a:latin typeface="Calibri" panose="020F0502020204030204" pitchFamily="34" charset="0"/>
              <a:ea typeface="MS PMincho" panose="02020600040205080304" pitchFamily="18" charset="-128"/>
              <a:cs typeface="Calibri" panose="020F0502020204030204" pitchFamily="34" charset="0"/>
            </a:endParaRPr>
          </a:p>
        </p:txBody>
      </p:sp>
    </p:spTree>
    <p:extLst>
      <p:ext uri="{BB962C8B-B14F-4D97-AF65-F5344CB8AC3E}">
        <p14:creationId xmlns:p14="http://schemas.microsoft.com/office/powerpoint/2010/main" val="2154005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a:endParaRPr lang="en-US" sz="800"/>
          </a:p>
        </p:txBody>
      </p:sp>
      <p:sp>
        <p:nvSpPr>
          <p:cNvPr id="2" name="Title 1">
            <a:extLst>
              <a:ext uri="{FF2B5EF4-FFF2-40B4-BE49-F238E27FC236}">
                <a16:creationId xmlns:a16="http://schemas.microsoft.com/office/drawing/2014/main" id="{B5896883-8C7D-4036-91AA-7460BBA3852B}"/>
              </a:ext>
            </a:extLst>
          </p:cNvPr>
          <p:cNvSpPr>
            <a:spLocks noGrp="1"/>
          </p:cNvSpPr>
          <p:nvPr>
            <p:ph type="title"/>
          </p:nvPr>
        </p:nvSpPr>
        <p:spPr>
          <a:xfrm>
            <a:off x="336884" y="311450"/>
            <a:ext cx="4332307" cy="6179552"/>
          </a:xfrm>
          <a:solidFill>
            <a:schemeClr val="accent1">
              <a:lumMod val="75000"/>
            </a:schemeClr>
          </a:solidFill>
        </p:spPr>
        <p:txBody>
          <a:bodyPr vert="horz" lIns="60960" tIns="30480" rIns="60960" bIns="30480" rtlCol="0" anchor="ctr">
            <a:norm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defTabSz="609630"/>
            <a:br>
              <a:rPr lang="en-US" sz="3734" dirty="0">
                <a:solidFill>
                  <a:srgbClr val="FFFFFF"/>
                </a:solidFill>
              </a:rPr>
            </a:br>
            <a:r>
              <a:rPr lang="en-US" sz="5334" baseline="30000" dirty="0">
                <a:solidFill>
                  <a:srgbClr val="FFFFFF"/>
                </a:solidFill>
                <a:cs typeface="Calibri Light"/>
              </a:rPr>
              <a:t>Hymn of </a:t>
            </a:r>
            <a:r>
              <a:rPr lang="en-US" sz="5334" kern="1200" baseline="30000" dirty="0">
                <a:solidFill>
                  <a:srgbClr val="FFFFFF"/>
                </a:solidFill>
                <a:cs typeface="Calibri Light"/>
              </a:rPr>
              <a:t>Communion</a:t>
            </a:r>
            <a:br>
              <a:rPr lang="en-US" sz="5334" kern="1200" baseline="30000" dirty="0">
                <a:solidFill>
                  <a:srgbClr val="FFFFFF"/>
                </a:solidFill>
                <a:cs typeface="Calibri Light"/>
              </a:rPr>
            </a:br>
            <a:r>
              <a:rPr lang="en-US" sz="5334" kern="1200" baseline="30000" dirty="0" err="1">
                <a:solidFill>
                  <a:srgbClr val="FFFFFF"/>
                </a:solidFill>
                <a:cs typeface="Calibri Light"/>
              </a:rPr>
              <a:t>pg</a:t>
            </a:r>
            <a:r>
              <a:rPr lang="en-US" sz="5334" kern="1200" baseline="30000" dirty="0">
                <a:solidFill>
                  <a:srgbClr val="FFFFFF"/>
                </a:solidFill>
                <a:cs typeface="Calibri Light"/>
              </a:rPr>
              <a:t> 222</a:t>
            </a:r>
            <a:endParaRPr lang="en-US" sz="3734" kern="1200" dirty="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FB4F76A7-A6BC-414B-A6CB-421D4BDD54C7}"/>
              </a:ext>
            </a:extLst>
          </p:cNvPr>
          <p:cNvSpPr>
            <a:spLocks noGrp="1"/>
          </p:cNvSpPr>
          <p:nvPr>
            <p:ph idx="1"/>
          </p:nvPr>
        </p:nvSpPr>
        <p:spPr>
          <a:xfrm>
            <a:off x="9047672" y="114719"/>
            <a:ext cx="3039373" cy="6795488"/>
          </a:xfrm>
        </p:spPr>
        <p:txBody>
          <a:bodyPr vert="horz" lIns="60960" tIns="30480" rIns="60960" bIns="30480" rtlCol="0" anchor="t">
            <a:norm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buNone/>
            </a:pPr>
            <a:endParaRPr lang="en-US" sz="5334" dirty="0">
              <a:cs typeface="Calibri"/>
            </a:endParaRPr>
          </a:p>
          <a:p>
            <a:pPr algn="ctr">
              <a:buNone/>
            </a:pPr>
            <a:endParaRPr lang="en-US" sz="4800" dirty="0">
              <a:cs typeface="Calibri"/>
            </a:endParaRPr>
          </a:p>
          <a:p>
            <a:pPr>
              <a:buNone/>
            </a:pPr>
            <a:endParaRPr lang="en-US" sz="4800" dirty="0">
              <a:cs typeface="Calibri"/>
            </a:endParaRPr>
          </a:p>
        </p:txBody>
      </p:sp>
      <p:sp>
        <p:nvSpPr>
          <p:cNvPr id="3" name="TextBox 2">
            <a:extLst>
              <a:ext uri="{FF2B5EF4-FFF2-40B4-BE49-F238E27FC236}">
                <a16:creationId xmlns:a16="http://schemas.microsoft.com/office/drawing/2014/main" id="{9A322CAB-9425-4B50-B07B-90FEB6AD17B7}"/>
              </a:ext>
            </a:extLst>
          </p:cNvPr>
          <p:cNvSpPr txBox="1"/>
          <p:nvPr/>
        </p:nvSpPr>
        <p:spPr>
          <a:xfrm>
            <a:off x="4669191" y="1439844"/>
            <a:ext cx="7522809" cy="3385542"/>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a:r>
              <a:rPr lang="en-US" sz="7200" b="1" dirty="0">
                <a:latin typeface="Calibri Light"/>
                <a:cs typeface="Calibri Light"/>
              </a:rPr>
              <a:t>There’s Just Something About That Name</a:t>
            </a:r>
            <a:endParaRPr lang="en-US" sz="7200" b="1" dirty="0">
              <a:cs typeface="Calibri"/>
            </a:endParaRPr>
          </a:p>
        </p:txBody>
      </p:sp>
    </p:spTree>
    <p:extLst>
      <p:ext uri="{BB962C8B-B14F-4D97-AF65-F5344CB8AC3E}">
        <p14:creationId xmlns:p14="http://schemas.microsoft.com/office/powerpoint/2010/main" val="2848001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1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4E5C15-B0AC-42D0-8FC5-81750644473C}"/>
              </a:ext>
            </a:extLst>
          </p:cNvPr>
          <p:cNvSpPr txBox="1"/>
          <p:nvPr/>
        </p:nvSpPr>
        <p:spPr>
          <a:xfrm>
            <a:off x="0" y="1271"/>
            <a:ext cx="12191999" cy="7109639"/>
          </a:xfrm>
          <a:prstGeom prst="rect">
            <a:avLst/>
          </a:prstGeom>
          <a:noFill/>
        </p:spPr>
        <p:txBody>
          <a:bodyPr wrap="square">
            <a:sp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r>
              <a:rPr lang="en-US" sz="7600" b="0" i="0" dirty="0">
                <a:solidFill>
                  <a:srgbClr val="000000"/>
                </a:solidFill>
                <a:effectLst/>
              </a:rPr>
              <a:t>Jesus, Jesus, Jesus</a:t>
            </a:r>
          </a:p>
          <a:p>
            <a:r>
              <a:rPr lang="en-US" sz="7600" b="0" i="0" dirty="0">
                <a:solidFill>
                  <a:srgbClr val="000000"/>
                </a:solidFill>
                <a:effectLst/>
              </a:rPr>
              <a:t>There’s just something about that name</a:t>
            </a:r>
          </a:p>
          <a:p>
            <a:r>
              <a:rPr lang="en-US" sz="7600" b="0" i="0" dirty="0">
                <a:solidFill>
                  <a:srgbClr val="000000"/>
                </a:solidFill>
                <a:effectLst/>
              </a:rPr>
              <a:t>Master, Savior, Jesus</a:t>
            </a:r>
          </a:p>
          <a:p>
            <a:r>
              <a:rPr lang="en-US" sz="7600" b="0" i="0" dirty="0">
                <a:solidFill>
                  <a:srgbClr val="000000"/>
                </a:solidFill>
                <a:effectLst/>
              </a:rPr>
              <a:t>Like the fragrance after the rain</a:t>
            </a:r>
          </a:p>
        </p:txBody>
      </p:sp>
    </p:spTree>
    <p:extLst>
      <p:ext uri="{BB962C8B-B14F-4D97-AF65-F5344CB8AC3E}">
        <p14:creationId xmlns:p14="http://schemas.microsoft.com/office/powerpoint/2010/main" val="2599010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1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4E5C15-B0AC-42D0-8FC5-81750644473C}"/>
              </a:ext>
            </a:extLst>
          </p:cNvPr>
          <p:cNvSpPr txBox="1"/>
          <p:nvPr/>
        </p:nvSpPr>
        <p:spPr>
          <a:xfrm>
            <a:off x="0" y="1271"/>
            <a:ext cx="12191999" cy="5940088"/>
          </a:xfrm>
          <a:prstGeom prst="rect">
            <a:avLst/>
          </a:prstGeom>
          <a:noFill/>
        </p:spPr>
        <p:txBody>
          <a:bodyPr wrap="square">
            <a:sp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r>
              <a:rPr lang="en-US" sz="7600" dirty="0">
                <a:solidFill>
                  <a:srgbClr val="000000"/>
                </a:solidFill>
              </a:rPr>
              <a:t>Jesus, Jesus, Jesus</a:t>
            </a:r>
          </a:p>
          <a:p>
            <a:r>
              <a:rPr lang="en-US" sz="7600" dirty="0">
                <a:solidFill>
                  <a:srgbClr val="000000"/>
                </a:solidFill>
              </a:rPr>
              <a:t>Let all Heaven and earth proclaim</a:t>
            </a:r>
          </a:p>
          <a:p>
            <a:r>
              <a:rPr lang="en-US" sz="7600" dirty="0">
                <a:solidFill>
                  <a:srgbClr val="000000"/>
                </a:solidFill>
              </a:rPr>
              <a:t>Kings and kingdoms will all pass away</a:t>
            </a:r>
          </a:p>
        </p:txBody>
      </p:sp>
    </p:spTree>
    <p:extLst>
      <p:ext uri="{BB962C8B-B14F-4D97-AF65-F5344CB8AC3E}">
        <p14:creationId xmlns:p14="http://schemas.microsoft.com/office/powerpoint/2010/main" val="3595487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1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4E5C15-B0AC-42D0-8FC5-81750644473C}"/>
              </a:ext>
            </a:extLst>
          </p:cNvPr>
          <p:cNvSpPr txBox="1"/>
          <p:nvPr/>
        </p:nvSpPr>
        <p:spPr>
          <a:xfrm>
            <a:off x="0" y="1271"/>
            <a:ext cx="12191999" cy="2431435"/>
          </a:xfrm>
          <a:prstGeom prst="rect">
            <a:avLst/>
          </a:prstGeom>
          <a:noFill/>
        </p:spPr>
        <p:txBody>
          <a:bodyPr wrap="square">
            <a:sp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r>
              <a:rPr lang="en-US" sz="7600" b="0" i="0" dirty="0">
                <a:solidFill>
                  <a:srgbClr val="000000"/>
                </a:solidFill>
                <a:effectLst/>
              </a:rPr>
              <a:t>But there’s something about that name</a:t>
            </a:r>
          </a:p>
        </p:txBody>
      </p:sp>
    </p:spTree>
    <p:extLst>
      <p:ext uri="{BB962C8B-B14F-4D97-AF65-F5344CB8AC3E}">
        <p14:creationId xmlns:p14="http://schemas.microsoft.com/office/powerpoint/2010/main" val="1512628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1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4E5C15-B0AC-42D0-8FC5-81750644473C}"/>
              </a:ext>
            </a:extLst>
          </p:cNvPr>
          <p:cNvSpPr txBox="1"/>
          <p:nvPr/>
        </p:nvSpPr>
        <p:spPr>
          <a:xfrm>
            <a:off x="0" y="1271"/>
            <a:ext cx="12191999" cy="7109639"/>
          </a:xfrm>
          <a:prstGeom prst="rect">
            <a:avLst/>
          </a:prstGeom>
          <a:noFill/>
        </p:spPr>
        <p:txBody>
          <a:bodyPr wrap="square">
            <a:sp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r>
              <a:rPr lang="en-US" sz="7600" b="0" i="0" dirty="0">
                <a:solidFill>
                  <a:srgbClr val="000000"/>
                </a:solidFill>
                <a:effectLst/>
              </a:rPr>
              <a:t>Jesus, Jesus, Jesus</a:t>
            </a:r>
          </a:p>
          <a:p>
            <a:r>
              <a:rPr lang="en-US" sz="7600" b="0" i="0" dirty="0">
                <a:solidFill>
                  <a:srgbClr val="000000"/>
                </a:solidFill>
                <a:effectLst/>
              </a:rPr>
              <a:t>There’s just something about that name</a:t>
            </a:r>
          </a:p>
          <a:p>
            <a:r>
              <a:rPr lang="en-US" sz="7600" b="0" i="0" dirty="0">
                <a:solidFill>
                  <a:srgbClr val="000000"/>
                </a:solidFill>
                <a:effectLst/>
              </a:rPr>
              <a:t>Master, Savior, Jesus</a:t>
            </a:r>
          </a:p>
          <a:p>
            <a:r>
              <a:rPr lang="en-US" sz="7600" b="0" i="0" dirty="0">
                <a:solidFill>
                  <a:srgbClr val="000000"/>
                </a:solidFill>
                <a:effectLst/>
              </a:rPr>
              <a:t>Like the fragrance after the rain</a:t>
            </a:r>
          </a:p>
        </p:txBody>
      </p:sp>
    </p:spTree>
    <p:extLst>
      <p:ext uri="{BB962C8B-B14F-4D97-AF65-F5344CB8AC3E}">
        <p14:creationId xmlns:p14="http://schemas.microsoft.com/office/powerpoint/2010/main" val="293394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1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4E5C15-B0AC-42D0-8FC5-81750644473C}"/>
              </a:ext>
            </a:extLst>
          </p:cNvPr>
          <p:cNvSpPr txBox="1"/>
          <p:nvPr/>
        </p:nvSpPr>
        <p:spPr>
          <a:xfrm>
            <a:off x="0" y="1271"/>
            <a:ext cx="12191999" cy="5940088"/>
          </a:xfrm>
          <a:prstGeom prst="rect">
            <a:avLst/>
          </a:prstGeom>
          <a:noFill/>
        </p:spPr>
        <p:txBody>
          <a:bodyPr wrap="square">
            <a:sp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r>
              <a:rPr lang="en-US" sz="7600" dirty="0">
                <a:solidFill>
                  <a:srgbClr val="000000"/>
                </a:solidFill>
              </a:rPr>
              <a:t>Jesus, Jesus, Jesus</a:t>
            </a:r>
          </a:p>
          <a:p>
            <a:r>
              <a:rPr lang="en-US" sz="7600" dirty="0">
                <a:solidFill>
                  <a:srgbClr val="000000"/>
                </a:solidFill>
              </a:rPr>
              <a:t>Let all Heaven and earth proclaim</a:t>
            </a:r>
          </a:p>
          <a:p>
            <a:r>
              <a:rPr lang="en-US" sz="7600" dirty="0">
                <a:solidFill>
                  <a:srgbClr val="000000"/>
                </a:solidFill>
              </a:rPr>
              <a:t>Kings and kingdoms will all pass away</a:t>
            </a:r>
          </a:p>
        </p:txBody>
      </p:sp>
    </p:spTree>
    <p:extLst>
      <p:ext uri="{BB962C8B-B14F-4D97-AF65-F5344CB8AC3E}">
        <p14:creationId xmlns:p14="http://schemas.microsoft.com/office/powerpoint/2010/main" val="3796700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1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4E5C15-B0AC-42D0-8FC5-81750644473C}"/>
              </a:ext>
            </a:extLst>
          </p:cNvPr>
          <p:cNvSpPr txBox="1"/>
          <p:nvPr/>
        </p:nvSpPr>
        <p:spPr>
          <a:xfrm>
            <a:off x="0" y="1271"/>
            <a:ext cx="12191999" cy="2431435"/>
          </a:xfrm>
          <a:prstGeom prst="rect">
            <a:avLst/>
          </a:prstGeom>
          <a:noFill/>
        </p:spPr>
        <p:txBody>
          <a:bodyPr wrap="square">
            <a:sp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r>
              <a:rPr lang="en-US" sz="7600" b="0" i="0" dirty="0">
                <a:solidFill>
                  <a:srgbClr val="000000"/>
                </a:solidFill>
                <a:effectLst/>
              </a:rPr>
              <a:t>But there’s something about that name</a:t>
            </a:r>
          </a:p>
        </p:txBody>
      </p:sp>
    </p:spTree>
    <p:extLst>
      <p:ext uri="{BB962C8B-B14F-4D97-AF65-F5344CB8AC3E}">
        <p14:creationId xmlns:p14="http://schemas.microsoft.com/office/powerpoint/2010/main" val="259262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5A0C0A3-D365-4C46-8087-A5312404B68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3793"/>
          <a:stretch/>
        </p:blipFill>
        <p:spPr>
          <a:xfrm>
            <a:off x="20" y="0"/>
            <a:ext cx="13004798" cy="7315200"/>
          </a:xfrm>
          <a:prstGeom prst="rect">
            <a:avLst/>
          </a:prstGeom>
        </p:spPr>
      </p:pic>
      <p:sp>
        <p:nvSpPr>
          <p:cNvPr id="2" name="Title 1">
            <a:extLst>
              <a:ext uri="{FF2B5EF4-FFF2-40B4-BE49-F238E27FC236}">
                <a16:creationId xmlns:a16="http://schemas.microsoft.com/office/drawing/2014/main" id="{99AD05E8-2B49-4CEB-B361-E76AEFEB3816}"/>
              </a:ext>
            </a:extLst>
          </p:cNvPr>
          <p:cNvSpPr>
            <a:spLocks noGrp="1"/>
          </p:cNvSpPr>
          <p:nvPr>
            <p:ph type="title"/>
          </p:nvPr>
        </p:nvSpPr>
        <p:spPr>
          <a:xfrm>
            <a:off x="6601215" y="701457"/>
            <a:ext cx="5206419" cy="5124929"/>
          </a:xfrm>
          <a:prstGeom prst="ellipse">
            <a:avLst/>
          </a:prstGeom>
          <a:solidFill>
            <a:srgbClr val="FFFFFF"/>
          </a:solidFill>
          <a:ln w="174625" cmpd="thinThick">
            <a:solidFill>
              <a:srgbClr val="FFFFFF"/>
            </a:solidFill>
          </a:ln>
        </p:spPr>
        <p:txBody>
          <a:bodyPr vert="horz" lIns="91440" tIns="45720" rIns="91440" bIns="45720" rtlCol="0" anchor="ctr">
            <a:normAutofit/>
          </a:bodyPr>
          <a:lstStyle/>
          <a:p>
            <a:pPr algn="ctr" defTabSz="914400"/>
            <a:r>
              <a:rPr lang="en-US" sz="5400" dirty="0">
                <a:solidFill>
                  <a:srgbClr val="262626"/>
                </a:solidFill>
              </a:rPr>
              <a:t>Invitation to the Table</a:t>
            </a:r>
          </a:p>
        </p:txBody>
      </p:sp>
      <p:sp>
        <p:nvSpPr>
          <p:cNvPr id="3" name="TextBox 2">
            <a:extLst>
              <a:ext uri="{FF2B5EF4-FFF2-40B4-BE49-F238E27FC236}">
                <a16:creationId xmlns:a16="http://schemas.microsoft.com/office/drawing/2014/main" id="{46F635D7-9F9D-4801-A572-E673EBCE3BCF}"/>
              </a:ext>
            </a:extLst>
          </p:cNvPr>
          <p:cNvSpPr txBox="1"/>
          <p:nvPr/>
        </p:nvSpPr>
        <p:spPr>
          <a:xfrm>
            <a:off x="61680" y="5942351"/>
            <a:ext cx="12752446" cy="1107996"/>
          </a:xfrm>
          <a:prstGeom prst="rect">
            <a:avLst/>
          </a:prstGeom>
          <a:noFill/>
        </p:spPr>
        <p:txBody>
          <a:bodyPr wrap="square" rtlCol="0">
            <a:spAutoFit/>
          </a:bodyPr>
          <a:lstStyle/>
          <a:p>
            <a:r>
              <a:rPr lang="en-US" sz="6600" dirty="0">
                <a:solidFill>
                  <a:schemeClr val="bg1"/>
                </a:solidFill>
              </a:rPr>
              <a:t>Gayle Flannery &amp; Ron Reed</a:t>
            </a:r>
          </a:p>
        </p:txBody>
      </p:sp>
    </p:spTree>
    <p:extLst>
      <p:ext uri="{BB962C8B-B14F-4D97-AF65-F5344CB8AC3E}">
        <p14:creationId xmlns:p14="http://schemas.microsoft.com/office/powerpoint/2010/main" val="1746850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a:endParaRPr lang="en-US" sz="800"/>
          </a:p>
        </p:txBody>
      </p:sp>
      <p:sp>
        <p:nvSpPr>
          <p:cNvPr id="2" name="Title 1">
            <a:extLst>
              <a:ext uri="{FF2B5EF4-FFF2-40B4-BE49-F238E27FC236}">
                <a16:creationId xmlns:a16="http://schemas.microsoft.com/office/drawing/2014/main" id="{B5896883-8C7D-4036-91AA-7460BBA3852B}"/>
              </a:ext>
            </a:extLst>
          </p:cNvPr>
          <p:cNvSpPr>
            <a:spLocks noGrp="1"/>
          </p:cNvSpPr>
          <p:nvPr>
            <p:ph type="title"/>
          </p:nvPr>
        </p:nvSpPr>
        <p:spPr>
          <a:xfrm>
            <a:off x="282874" y="182233"/>
            <a:ext cx="4332307" cy="6308767"/>
          </a:xfrm>
        </p:spPr>
        <p:txBody>
          <a:bodyPr vert="horz" lIns="60960" tIns="30480" rIns="60960" bIns="30480" rtlCol="0" anchor="ctr">
            <a:norm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defTabSz="609630"/>
            <a:r>
              <a:rPr lang="en-US" sz="7200" dirty="0">
                <a:solidFill>
                  <a:schemeClr val="bg1"/>
                </a:solidFill>
              </a:rPr>
              <a:t>Offering</a:t>
            </a:r>
            <a:br>
              <a:rPr lang="en-US" sz="7200" dirty="0">
                <a:solidFill>
                  <a:schemeClr val="bg1"/>
                </a:solidFill>
              </a:rPr>
            </a:br>
            <a:r>
              <a:rPr lang="en-US" sz="7200" dirty="0">
                <a:solidFill>
                  <a:schemeClr val="bg1"/>
                </a:solidFill>
              </a:rPr>
              <a:t>Meditation</a:t>
            </a:r>
            <a:br>
              <a:rPr lang="en-US" sz="7200" dirty="0">
                <a:solidFill>
                  <a:schemeClr val="bg1"/>
                </a:solidFill>
              </a:rPr>
            </a:br>
            <a:br>
              <a:rPr lang="en-US" sz="7200" dirty="0">
                <a:solidFill>
                  <a:schemeClr val="bg1"/>
                </a:solidFill>
              </a:rPr>
            </a:br>
            <a:r>
              <a:rPr lang="en-US" sz="7200" dirty="0">
                <a:solidFill>
                  <a:schemeClr val="bg1"/>
                </a:solidFill>
              </a:rPr>
              <a:t>Brad Gee</a:t>
            </a:r>
            <a:br>
              <a:rPr lang="en-US" sz="3700" dirty="0"/>
            </a:br>
            <a:endParaRPr lang="en-US" sz="3734" kern="1200" dirty="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FB4F76A7-A6BC-414B-A6CB-421D4BDD54C7}"/>
              </a:ext>
            </a:extLst>
          </p:cNvPr>
          <p:cNvSpPr>
            <a:spLocks noGrp="1"/>
          </p:cNvSpPr>
          <p:nvPr>
            <p:ph idx="1"/>
          </p:nvPr>
        </p:nvSpPr>
        <p:spPr>
          <a:xfrm>
            <a:off x="9047672" y="114719"/>
            <a:ext cx="3039373" cy="6795488"/>
          </a:xfrm>
        </p:spPr>
        <p:txBody>
          <a:bodyPr vert="horz" lIns="60960" tIns="30480" rIns="60960" bIns="30480" rtlCol="0" anchor="t">
            <a:norm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buNone/>
            </a:pPr>
            <a:endParaRPr lang="en-US" sz="5334" dirty="0">
              <a:cs typeface="Calibri"/>
            </a:endParaRPr>
          </a:p>
          <a:p>
            <a:pPr algn="ctr">
              <a:buNone/>
            </a:pPr>
            <a:endParaRPr lang="en-US" sz="4800" dirty="0">
              <a:cs typeface="Calibri"/>
            </a:endParaRPr>
          </a:p>
          <a:p>
            <a:pPr>
              <a:buNone/>
            </a:pPr>
            <a:endParaRPr lang="en-US" sz="4800" dirty="0">
              <a:cs typeface="Calibri"/>
            </a:endParaRPr>
          </a:p>
        </p:txBody>
      </p:sp>
      <p:sp>
        <p:nvSpPr>
          <p:cNvPr id="3" name="TextBox 2">
            <a:extLst>
              <a:ext uri="{FF2B5EF4-FFF2-40B4-BE49-F238E27FC236}">
                <a16:creationId xmlns:a16="http://schemas.microsoft.com/office/drawing/2014/main" id="{9A322CAB-9425-4B50-B07B-90FEB6AD17B7}"/>
              </a:ext>
            </a:extLst>
          </p:cNvPr>
          <p:cNvSpPr txBox="1"/>
          <p:nvPr/>
        </p:nvSpPr>
        <p:spPr>
          <a:xfrm>
            <a:off x="4831486" y="0"/>
            <a:ext cx="7468798" cy="6524863"/>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r>
              <a:rPr lang="en-US" sz="6000" dirty="0">
                <a:ea typeface="+mn-lt"/>
                <a:cs typeface="+mn-lt"/>
              </a:rPr>
              <a:t>Those who want to save all they have will lose everything, while those who give</a:t>
            </a:r>
          </a:p>
          <a:p>
            <a:r>
              <a:rPr lang="en-US" sz="6000" dirty="0">
                <a:ea typeface="+mn-lt"/>
                <a:cs typeface="+mn-lt"/>
              </a:rPr>
              <a:t>all they are for the sake of Jesus Christ, will gain eternal blessing. </a:t>
            </a:r>
            <a:endParaRPr lang="en-US" sz="6000" dirty="0">
              <a:cs typeface="Calibri"/>
            </a:endParaRPr>
          </a:p>
        </p:txBody>
      </p:sp>
    </p:spTree>
    <p:extLst>
      <p:ext uri="{BB962C8B-B14F-4D97-AF65-F5344CB8AC3E}">
        <p14:creationId xmlns:p14="http://schemas.microsoft.com/office/powerpoint/2010/main" val="3499692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8D182E47-6120-4BBD-A199-03055D360DB9}"/>
              </a:ext>
            </a:extLst>
          </p:cNvPr>
          <p:cNvPicPr>
            <a:picLocks noGrp="1" noChangeAspect="1"/>
          </p:cNvPicPr>
          <p:nvPr>
            <p:ph idx="1"/>
          </p:nvPr>
        </p:nvPicPr>
        <p:blipFill rotWithShape="1">
          <a:blip r:embed="rId2"/>
          <a:srcRect t="3149" b="21865"/>
          <a:stretch/>
        </p:blipFill>
        <p:spPr>
          <a:xfrm>
            <a:off x="20" y="1282"/>
            <a:ext cx="12191980" cy="6856718"/>
          </a:xfrm>
          <a:prstGeom prst="rect">
            <a:avLst/>
          </a:prstGeom>
        </p:spPr>
      </p:pic>
    </p:spTree>
    <p:extLst>
      <p:ext uri="{BB962C8B-B14F-4D97-AF65-F5344CB8AC3E}">
        <p14:creationId xmlns:p14="http://schemas.microsoft.com/office/powerpoint/2010/main" val="180586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a:endParaRPr lang="en-US" sz="800"/>
          </a:p>
        </p:txBody>
      </p:sp>
      <p:sp>
        <p:nvSpPr>
          <p:cNvPr id="2" name="Title 1">
            <a:extLst>
              <a:ext uri="{FF2B5EF4-FFF2-40B4-BE49-F238E27FC236}">
                <a16:creationId xmlns:a16="http://schemas.microsoft.com/office/drawing/2014/main" id="{B5896883-8C7D-4036-91AA-7460BBA3852B}"/>
              </a:ext>
            </a:extLst>
          </p:cNvPr>
          <p:cNvSpPr>
            <a:spLocks noGrp="1"/>
          </p:cNvSpPr>
          <p:nvPr>
            <p:ph type="title"/>
          </p:nvPr>
        </p:nvSpPr>
        <p:spPr>
          <a:xfrm>
            <a:off x="282874" y="182233"/>
            <a:ext cx="4332307" cy="6308767"/>
          </a:xfrm>
        </p:spPr>
        <p:txBody>
          <a:bodyPr vert="horz" lIns="60960" tIns="30480" rIns="60960" bIns="30480" rtlCol="0" anchor="ctr">
            <a:norm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defTabSz="609630"/>
            <a:r>
              <a:rPr lang="en-US" sz="7200" dirty="0">
                <a:solidFill>
                  <a:schemeClr val="bg1"/>
                </a:solidFill>
              </a:rPr>
              <a:t>Offering</a:t>
            </a:r>
            <a:br>
              <a:rPr lang="en-US" sz="7200" dirty="0">
                <a:solidFill>
                  <a:schemeClr val="bg1"/>
                </a:solidFill>
              </a:rPr>
            </a:br>
            <a:r>
              <a:rPr lang="en-US" sz="7200" dirty="0">
                <a:solidFill>
                  <a:schemeClr val="bg1"/>
                </a:solidFill>
              </a:rPr>
              <a:t>Meditation</a:t>
            </a:r>
            <a:br>
              <a:rPr lang="en-US" sz="7200" dirty="0">
                <a:solidFill>
                  <a:schemeClr val="bg1"/>
                </a:solidFill>
              </a:rPr>
            </a:br>
            <a:br>
              <a:rPr lang="en-US" sz="7200" dirty="0">
                <a:solidFill>
                  <a:schemeClr val="bg1"/>
                </a:solidFill>
              </a:rPr>
            </a:br>
            <a:r>
              <a:rPr lang="en-US" sz="7200" dirty="0">
                <a:solidFill>
                  <a:schemeClr val="bg1"/>
                </a:solidFill>
              </a:rPr>
              <a:t>Brad Gee</a:t>
            </a:r>
            <a:br>
              <a:rPr lang="en-US" sz="3700" dirty="0"/>
            </a:br>
            <a:endParaRPr lang="en-US" sz="3734" kern="1200" dirty="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FB4F76A7-A6BC-414B-A6CB-421D4BDD54C7}"/>
              </a:ext>
            </a:extLst>
          </p:cNvPr>
          <p:cNvSpPr>
            <a:spLocks noGrp="1"/>
          </p:cNvSpPr>
          <p:nvPr>
            <p:ph idx="1"/>
          </p:nvPr>
        </p:nvSpPr>
        <p:spPr>
          <a:xfrm>
            <a:off x="9047672" y="114719"/>
            <a:ext cx="3039373" cy="6795488"/>
          </a:xfrm>
        </p:spPr>
        <p:txBody>
          <a:bodyPr vert="horz" lIns="60960" tIns="30480" rIns="60960" bIns="30480" rtlCol="0" anchor="t">
            <a:norm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buNone/>
            </a:pPr>
            <a:endParaRPr lang="en-US" sz="5334" dirty="0">
              <a:cs typeface="Calibri"/>
            </a:endParaRPr>
          </a:p>
          <a:p>
            <a:pPr algn="ctr">
              <a:buNone/>
            </a:pPr>
            <a:endParaRPr lang="en-US" sz="4800" dirty="0">
              <a:cs typeface="Calibri"/>
            </a:endParaRPr>
          </a:p>
          <a:p>
            <a:pPr>
              <a:buNone/>
            </a:pPr>
            <a:endParaRPr lang="en-US" sz="4800" dirty="0">
              <a:cs typeface="Calibri"/>
            </a:endParaRPr>
          </a:p>
        </p:txBody>
      </p:sp>
      <p:sp>
        <p:nvSpPr>
          <p:cNvPr id="3" name="TextBox 2">
            <a:extLst>
              <a:ext uri="{FF2B5EF4-FFF2-40B4-BE49-F238E27FC236}">
                <a16:creationId xmlns:a16="http://schemas.microsoft.com/office/drawing/2014/main" id="{9A322CAB-9425-4B50-B07B-90FEB6AD17B7}"/>
              </a:ext>
            </a:extLst>
          </p:cNvPr>
          <p:cNvSpPr txBox="1"/>
          <p:nvPr/>
        </p:nvSpPr>
        <p:spPr>
          <a:xfrm>
            <a:off x="4831486" y="0"/>
            <a:ext cx="7468798" cy="6524863"/>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r>
              <a:rPr lang="en-US" sz="6000" dirty="0">
                <a:ea typeface="+mn-lt"/>
                <a:cs typeface="+mn-lt"/>
              </a:rPr>
              <a:t>Come, bring what you have and offer it to God, that the poor will have food in abundance,</a:t>
            </a:r>
          </a:p>
          <a:p>
            <a:r>
              <a:rPr lang="en-US" sz="6000" dirty="0">
                <a:ea typeface="+mn-lt"/>
                <a:cs typeface="+mn-lt"/>
              </a:rPr>
              <a:t>and all may know God’s love.</a:t>
            </a:r>
          </a:p>
        </p:txBody>
      </p:sp>
    </p:spTree>
    <p:extLst>
      <p:ext uri="{BB962C8B-B14F-4D97-AF65-F5344CB8AC3E}">
        <p14:creationId xmlns:p14="http://schemas.microsoft.com/office/powerpoint/2010/main" val="3921963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8D182E47-6120-4BBD-A199-03055D360DB9}"/>
              </a:ext>
            </a:extLst>
          </p:cNvPr>
          <p:cNvPicPr>
            <a:picLocks noGrp="1" noChangeAspect="1"/>
          </p:cNvPicPr>
          <p:nvPr>
            <p:ph idx="1"/>
          </p:nvPr>
        </p:nvPicPr>
        <p:blipFill rotWithShape="1">
          <a:blip r:embed="rId2"/>
          <a:srcRect t="3149" b="21865"/>
          <a:stretch/>
        </p:blipFill>
        <p:spPr>
          <a:xfrm>
            <a:off x="20" y="1282"/>
            <a:ext cx="12191980" cy="6856718"/>
          </a:xfrm>
          <a:prstGeom prst="rect">
            <a:avLst/>
          </a:prstGeom>
        </p:spPr>
      </p:pic>
    </p:spTree>
    <p:extLst>
      <p:ext uri="{BB962C8B-B14F-4D97-AF65-F5344CB8AC3E}">
        <p14:creationId xmlns:p14="http://schemas.microsoft.com/office/powerpoint/2010/main" val="558262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a:endParaRPr lang="en-US" sz="800"/>
          </a:p>
        </p:txBody>
      </p:sp>
      <p:sp>
        <p:nvSpPr>
          <p:cNvPr id="2" name="Title 1">
            <a:extLst>
              <a:ext uri="{FF2B5EF4-FFF2-40B4-BE49-F238E27FC236}">
                <a16:creationId xmlns:a16="http://schemas.microsoft.com/office/drawing/2014/main" id="{B5896883-8C7D-4036-91AA-7460BBA3852B}"/>
              </a:ext>
            </a:extLst>
          </p:cNvPr>
          <p:cNvSpPr>
            <a:spLocks noGrp="1"/>
          </p:cNvSpPr>
          <p:nvPr>
            <p:ph type="title"/>
          </p:nvPr>
        </p:nvSpPr>
        <p:spPr>
          <a:xfrm>
            <a:off x="336884" y="311448"/>
            <a:ext cx="4342947" cy="6179552"/>
          </a:xfrm>
          <a:solidFill>
            <a:schemeClr val="accent1">
              <a:lumMod val="75000"/>
            </a:schemeClr>
          </a:solidFill>
        </p:spPr>
        <p:txBody>
          <a:bodyPr vert="horz" lIns="60960" tIns="30480" rIns="60960" bIns="30480" rtlCol="0" anchor="ctr">
            <a:norm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defTabSz="609630"/>
            <a:r>
              <a:rPr lang="en-US" sz="7200" dirty="0">
                <a:solidFill>
                  <a:schemeClr val="bg1"/>
                </a:solidFill>
              </a:rPr>
              <a:t>Doxology</a:t>
            </a:r>
            <a:br>
              <a:rPr lang="en-US" sz="3700" dirty="0"/>
            </a:br>
            <a:endParaRPr lang="en-US" sz="3734" kern="1200" dirty="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FB4F76A7-A6BC-414B-A6CB-421D4BDD54C7}"/>
              </a:ext>
            </a:extLst>
          </p:cNvPr>
          <p:cNvSpPr>
            <a:spLocks noGrp="1"/>
          </p:cNvSpPr>
          <p:nvPr>
            <p:ph idx="1"/>
          </p:nvPr>
        </p:nvSpPr>
        <p:spPr>
          <a:xfrm>
            <a:off x="9047672" y="114719"/>
            <a:ext cx="3039373" cy="6795488"/>
          </a:xfrm>
        </p:spPr>
        <p:txBody>
          <a:bodyPr vert="horz" lIns="60960" tIns="30480" rIns="60960" bIns="30480" rtlCol="0" anchor="t">
            <a:norm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buNone/>
            </a:pPr>
            <a:endParaRPr lang="en-US" sz="5334" dirty="0">
              <a:cs typeface="Calibri"/>
            </a:endParaRPr>
          </a:p>
          <a:p>
            <a:pPr algn="ctr">
              <a:buNone/>
            </a:pPr>
            <a:endParaRPr lang="en-US" sz="4800" dirty="0">
              <a:cs typeface="Calibri"/>
            </a:endParaRPr>
          </a:p>
          <a:p>
            <a:pPr>
              <a:buNone/>
            </a:pPr>
            <a:endParaRPr lang="en-US" sz="4800" dirty="0">
              <a:cs typeface="Calibri"/>
            </a:endParaRPr>
          </a:p>
        </p:txBody>
      </p:sp>
      <p:sp>
        <p:nvSpPr>
          <p:cNvPr id="3" name="TextBox 2">
            <a:extLst>
              <a:ext uri="{FF2B5EF4-FFF2-40B4-BE49-F238E27FC236}">
                <a16:creationId xmlns:a16="http://schemas.microsoft.com/office/drawing/2014/main" id="{9A322CAB-9425-4B50-B07B-90FEB6AD17B7}"/>
              </a:ext>
            </a:extLst>
          </p:cNvPr>
          <p:cNvSpPr txBox="1"/>
          <p:nvPr/>
        </p:nvSpPr>
        <p:spPr>
          <a:xfrm>
            <a:off x="4779035" y="314865"/>
            <a:ext cx="7407214" cy="6054350"/>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marL="0" marR="0" lvl="0" indent="0" algn="ctr" rtl="0">
              <a:lnSpc>
                <a:spcPct val="150000"/>
              </a:lnSpc>
              <a:spcBef>
                <a:spcPts val="0"/>
              </a:spcBef>
              <a:spcAft>
                <a:spcPts val="0"/>
              </a:spcAft>
              <a:buNone/>
            </a:pPr>
            <a:r>
              <a:rPr lang="en-US" sz="4400" b="0" i="0" u="none" strike="noStrike" cap="none" dirty="0">
                <a:solidFill>
                  <a:schemeClr val="dk1"/>
                </a:solidFill>
                <a:latin typeface="Book Antiqua"/>
                <a:ea typeface="Book Antiqua"/>
                <a:cs typeface="Book Antiqua"/>
                <a:sym typeface="Book Antiqua"/>
              </a:rPr>
              <a:t>Praise God, from whom all blessings flow; Praise Him, all Creatures here below; Praise Him above, ye </a:t>
            </a:r>
            <a:r>
              <a:rPr lang="en-US" sz="4400" b="0" i="0" u="none" strike="noStrike" cap="none" dirty="0" err="1">
                <a:solidFill>
                  <a:schemeClr val="dk1"/>
                </a:solidFill>
                <a:latin typeface="Book Antiqua"/>
                <a:ea typeface="Book Antiqua"/>
                <a:cs typeface="Book Antiqua"/>
                <a:sym typeface="Book Antiqua"/>
              </a:rPr>
              <a:t>heav’nly</a:t>
            </a:r>
            <a:r>
              <a:rPr lang="en-US" sz="4400" b="0" i="0" u="none" strike="noStrike" cap="none" dirty="0">
                <a:solidFill>
                  <a:schemeClr val="dk1"/>
                </a:solidFill>
                <a:latin typeface="Book Antiqua"/>
                <a:ea typeface="Book Antiqua"/>
                <a:cs typeface="Book Antiqua"/>
                <a:sym typeface="Book Antiqua"/>
              </a:rPr>
              <a:t> host; Praise Father, Son, and Holy Ghost!</a:t>
            </a:r>
            <a:endParaRPr lang="en-US" sz="4400" dirty="0"/>
          </a:p>
        </p:txBody>
      </p:sp>
    </p:spTree>
    <p:extLst>
      <p:ext uri="{BB962C8B-B14F-4D97-AF65-F5344CB8AC3E}">
        <p14:creationId xmlns:p14="http://schemas.microsoft.com/office/powerpoint/2010/main" val="23649008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a:endParaRPr lang="en-US" sz="800"/>
          </a:p>
        </p:txBody>
      </p:sp>
      <p:sp>
        <p:nvSpPr>
          <p:cNvPr id="2" name="Title 1">
            <a:extLst>
              <a:ext uri="{FF2B5EF4-FFF2-40B4-BE49-F238E27FC236}">
                <a16:creationId xmlns:a16="http://schemas.microsoft.com/office/drawing/2014/main" id="{B5896883-8C7D-4036-91AA-7460BBA3852B}"/>
              </a:ext>
            </a:extLst>
          </p:cNvPr>
          <p:cNvSpPr>
            <a:spLocks noGrp="1"/>
          </p:cNvSpPr>
          <p:nvPr>
            <p:ph type="title"/>
          </p:nvPr>
        </p:nvSpPr>
        <p:spPr>
          <a:xfrm>
            <a:off x="318970" y="302554"/>
            <a:ext cx="4332307" cy="5983316"/>
          </a:xfrm>
        </p:spPr>
        <p:txBody>
          <a:bodyPr vert="horz" lIns="60960" tIns="30480" rIns="60960" bIns="30480" rtlCol="0" anchor="ctr">
            <a:norm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defTabSz="609630"/>
            <a:r>
              <a:rPr lang="en-US" sz="7200" dirty="0">
                <a:solidFill>
                  <a:schemeClr val="bg1"/>
                </a:solidFill>
              </a:rPr>
              <a:t>Prayer of</a:t>
            </a:r>
            <a:br>
              <a:rPr lang="en-US" sz="7200" dirty="0">
                <a:solidFill>
                  <a:schemeClr val="bg1"/>
                </a:solidFill>
              </a:rPr>
            </a:br>
            <a:r>
              <a:rPr lang="en-US" sz="7200" dirty="0">
                <a:solidFill>
                  <a:schemeClr val="bg1"/>
                </a:solidFill>
              </a:rPr>
              <a:t>Dedication</a:t>
            </a:r>
            <a:br>
              <a:rPr lang="en-US" sz="7200" dirty="0">
                <a:solidFill>
                  <a:schemeClr val="bg1"/>
                </a:solidFill>
              </a:rPr>
            </a:br>
            <a:br>
              <a:rPr lang="en-US" sz="7200" dirty="0">
                <a:solidFill>
                  <a:schemeClr val="bg1"/>
                </a:solidFill>
              </a:rPr>
            </a:br>
            <a:r>
              <a:rPr lang="en-US" sz="7200" dirty="0">
                <a:solidFill>
                  <a:schemeClr val="bg1"/>
                </a:solidFill>
              </a:rPr>
              <a:t>Brad Gee</a:t>
            </a:r>
            <a:br>
              <a:rPr lang="en-US" sz="3700" dirty="0"/>
            </a:br>
            <a:endParaRPr lang="en-US" sz="3734" kern="1200" dirty="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FB4F76A7-A6BC-414B-A6CB-421D4BDD54C7}"/>
              </a:ext>
            </a:extLst>
          </p:cNvPr>
          <p:cNvSpPr>
            <a:spLocks noGrp="1"/>
          </p:cNvSpPr>
          <p:nvPr>
            <p:ph idx="1"/>
          </p:nvPr>
        </p:nvSpPr>
        <p:spPr>
          <a:xfrm>
            <a:off x="9047672" y="114719"/>
            <a:ext cx="3039373" cy="6795488"/>
          </a:xfrm>
        </p:spPr>
        <p:txBody>
          <a:bodyPr vert="horz" lIns="60960" tIns="30480" rIns="60960" bIns="30480" rtlCol="0" anchor="t">
            <a:norm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buNone/>
            </a:pPr>
            <a:endParaRPr lang="en-US" sz="5334" dirty="0">
              <a:cs typeface="Calibri"/>
            </a:endParaRPr>
          </a:p>
          <a:p>
            <a:pPr algn="ctr">
              <a:buNone/>
            </a:pPr>
            <a:endParaRPr lang="en-US" sz="4800" dirty="0">
              <a:cs typeface="Calibri"/>
            </a:endParaRPr>
          </a:p>
          <a:p>
            <a:pPr>
              <a:buNone/>
            </a:pPr>
            <a:endParaRPr lang="en-US" sz="4800" dirty="0">
              <a:cs typeface="Calibri"/>
            </a:endParaRPr>
          </a:p>
        </p:txBody>
      </p:sp>
      <p:sp>
        <p:nvSpPr>
          <p:cNvPr id="3" name="TextBox 2">
            <a:extLst>
              <a:ext uri="{FF2B5EF4-FFF2-40B4-BE49-F238E27FC236}">
                <a16:creationId xmlns:a16="http://schemas.microsoft.com/office/drawing/2014/main" id="{9A322CAB-9425-4B50-B07B-90FEB6AD17B7}"/>
              </a:ext>
            </a:extLst>
          </p:cNvPr>
          <p:cNvSpPr txBox="1"/>
          <p:nvPr/>
        </p:nvSpPr>
        <p:spPr>
          <a:xfrm>
            <a:off x="4779035" y="-23337"/>
            <a:ext cx="7407214" cy="4360424"/>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marL="0" marR="0">
              <a:lnSpc>
                <a:spcPct val="107000"/>
              </a:lnSpc>
              <a:spcBef>
                <a:spcPts val="0"/>
              </a:spcBef>
              <a:spcAft>
                <a:spcPts val="800"/>
              </a:spcAft>
            </a:pPr>
            <a:r>
              <a:rPr lang="en-US" sz="6600" dirty="0"/>
              <a:t>Creator of all things, we give back to you in praise of your glory.</a:t>
            </a:r>
          </a:p>
        </p:txBody>
      </p:sp>
    </p:spTree>
    <p:extLst>
      <p:ext uri="{BB962C8B-B14F-4D97-AF65-F5344CB8AC3E}">
        <p14:creationId xmlns:p14="http://schemas.microsoft.com/office/powerpoint/2010/main" val="27083433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a:endParaRPr lang="en-US" sz="800"/>
          </a:p>
        </p:txBody>
      </p:sp>
      <p:sp>
        <p:nvSpPr>
          <p:cNvPr id="2" name="Title 1">
            <a:extLst>
              <a:ext uri="{FF2B5EF4-FFF2-40B4-BE49-F238E27FC236}">
                <a16:creationId xmlns:a16="http://schemas.microsoft.com/office/drawing/2014/main" id="{B5896883-8C7D-4036-91AA-7460BBA3852B}"/>
              </a:ext>
            </a:extLst>
          </p:cNvPr>
          <p:cNvSpPr>
            <a:spLocks noGrp="1"/>
          </p:cNvSpPr>
          <p:nvPr>
            <p:ph type="title"/>
          </p:nvPr>
        </p:nvSpPr>
        <p:spPr>
          <a:xfrm>
            <a:off x="318970" y="302554"/>
            <a:ext cx="4332307" cy="5983316"/>
          </a:xfrm>
        </p:spPr>
        <p:txBody>
          <a:bodyPr vert="horz" lIns="60960" tIns="30480" rIns="60960" bIns="30480" rtlCol="0" anchor="ctr">
            <a:norm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defTabSz="609630"/>
            <a:r>
              <a:rPr lang="en-US" sz="7200" dirty="0">
                <a:solidFill>
                  <a:schemeClr val="bg1"/>
                </a:solidFill>
              </a:rPr>
              <a:t>Prayer of</a:t>
            </a:r>
            <a:br>
              <a:rPr lang="en-US" sz="7200" dirty="0">
                <a:solidFill>
                  <a:schemeClr val="bg1"/>
                </a:solidFill>
              </a:rPr>
            </a:br>
            <a:r>
              <a:rPr lang="en-US" sz="7200" dirty="0">
                <a:solidFill>
                  <a:schemeClr val="bg1"/>
                </a:solidFill>
              </a:rPr>
              <a:t>Dedication</a:t>
            </a:r>
            <a:br>
              <a:rPr lang="en-US" sz="7200" dirty="0">
                <a:solidFill>
                  <a:schemeClr val="bg1"/>
                </a:solidFill>
              </a:rPr>
            </a:br>
            <a:br>
              <a:rPr lang="en-US" sz="7200" dirty="0">
                <a:solidFill>
                  <a:schemeClr val="bg1"/>
                </a:solidFill>
              </a:rPr>
            </a:br>
            <a:r>
              <a:rPr lang="en-US" sz="7200" dirty="0">
                <a:solidFill>
                  <a:schemeClr val="bg1"/>
                </a:solidFill>
              </a:rPr>
              <a:t>Brad Gee</a:t>
            </a:r>
            <a:br>
              <a:rPr lang="en-US" sz="3700" dirty="0"/>
            </a:br>
            <a:endParaRPr lang="en-US" sz="3734" kern="1200" dirty="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FB4F76A7-A6BC-414B-A6CB-421D4BDD54C7}"/>
              </a:ext>
            </a:extLst>
          </p:cNvPr>
          <p:cNvSpPr>
            <a:spLocks noGrp="1"/>
          </p:cNvSpPr>
          <p:nvPr>
            <p:ph idx="1"/>
          </p:nvPr>
        </p:nvSpPr>
        <p:spPr>
          <a:xfrm>
            <a:off x="9047672" y="114719"/>
            <a:ext cx="3039373" cy="6795488"/>
          </a:xfrm>
        </p:spPr>
        <p:txBody>
          <a:bodyPr vert="horz" lIns="60960" tIns="30480" rIns="60960" bIns="30480" rtlCol="0" anchor="t">
            <a:norm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buNone/>
            </a:pPr>
            <a:endParaRPr lang="en-US" sz="5334" dirty="0">
              <a:cs typeface="Calibri"/>
            </a:endParaRPr>
          </a:p>
          <a:p>
            <a:pPr algn="ctr">
              <a:buNone/>
            </a:pPr>
            <a:endParaRPr lang="en-US" sz="4800" dirty="0">
              <a:cs typeface="Calibri"/>
            </a:endParaRPr>
          </a:p>
          <a:p>
            <a:pPr>
              <a:buNone/>
            </a:pPr>
            <a:endParaRPr lang="en-US" sz="4800" dirty="0">
              <a:cs typeface="Calibri"/>
            </a:endParaRPr>
          </a:p>
        </p:txBody>
      </p:sp>
      <p:sp>
        <p:nvSpPr>
          <p:cNvPr id="3" name="TextBox 2">
            <a:extLst>
              <a:ext uri="{FF2B5EF4-FFF2-40B4-BE49-F238E27FC236}">
                <a16:creationId xmlns:a16="http://schemas.microsoft.com/office/drawing/2014/main" id="{9A322CAB-9425-4B50-B07B-90FEB6AD17B7}"/>
              </a:ext>
            </a:extLst>
          </p:cNvPr>
          <p:cNvSpPr txBox="1"/>
          <p:nvPr/>
        </p:nvSpPr>
        <p:spPr>
          <a:xfrm>
            <a:off x="4779035" y="-23337"/>
            <a:ext cx="7407214" cy="5447197"/>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marL="0" marR="0">
              <a:lnSpc>
                <a:spcPct val="107000"/>
              </a:lnSpc>
              <a:spcBef>
                <a:spcPts val="0"/>
              </a:spcBef>
              <a:spcAft>
                <a:spcPts val="800"/>
              </a:spcAft>
            </a:pPr>
            <a:r>
              <a:rPr lang="en-US" sz="6600" dirty="0"/>
              <a:t>We do not wish to simply praise you with our song and our words and our hands;</a:t>
            </a:r>
          </a:p>
        </p:txBody>
      </p:sp>
    </p:spTree>
    <p:extLst>
      <p:ext uri="{BB962C8B-B14F-4D97-AF65-F5344CB8AC3E}">
        <p14:creationId xmlns:p14="http://schemas.microsoft.com/office/powerpoint/2010/main" val="10497150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a:endParaRPr lang="en-US" sz="800"/>
          </a:p>
        </p:txBody>
      </p:sp>
      <p:sp>
        <p:nvSpPr>
          <p:cNvPr id="2" name="Title 1">
            <a:extLst>
              <a:ext uri="{FF2B5EF4-FFF2-40B4-BE49-F238E27FC236}">
                <a16:creationId xmlns:a16="http://schemas.microsoft.com/office/drawing/2014/main" id="{B5896883-8C7D-4036-91AA-7460BBA3852B}"/>
              </a:ext>
            </a:extLst>
          </p:cNvPr>
          <p:cNvSpPr>
            <a:spLocks noGrp="1"/>
          </p:cNvSpPr>
          <p:nvPr>
            <p:ph type="title"/>
          </p:nvPr>
        </p:nvSpPr>
        <p:spPr>
          <a:xfrm>
            <a:off x="318970" y="302554"/>
            <a:ext cx="4332307" cy="5983316"/>
          </a:xfrm>
        </p:spPr>
        <p:txBody>
          <a:bodyPr vert="horz" lIns="60960" tIns="30480" rIns="60960" bIns="30480" rtlCol="0" anchor="ctr">
            <a:norm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defTabSz="609630"/>
            <a:r>
              <a:rPr lang="en-US" sz="7200" dirty="0">
                <a:solidFill>
                  <a:schemeClr val="bg1"/>
                </a:solidFill>
              </a:rPr>
              <a:t>Prayer of</a:t>
            </a:r>
            <a:br>
              <a:rPr lang="en-US" sz="7200" dirty="0">
                <a:solidFill>
                  <a:schemeClr val="bg1"/>
                </a:solidFill>
              </a:rPr>
            </a:br>
            <a:r>
              <a:rPr lang="en-US" sz="7200" dirty="0">
                <a:solidFill>
                  <a:schemeClr val="bg1"/>
                </a:solidFill>
              </a:rPr>
              <a:t>Dedication</a:t>
            </a:r>
            <a:br>
              <a:rPr lang="en-US" sz="7200" dirty="0">
                <a:solidFill>
                  <a:schemeClr val="bg1"/>
                </a:solidFill>
              </a:rPr>
            </a:br>
            <a:br>
              <a:rPr lang="en-US" sz="7200" dirty="0">
                <a:solidFill>
                  <a:schemeClr val="bg1"/>
                </a:solidFill>
              </a:rPr>
            </a:br>
            <a:r>
              <a:rPr lang="en-US" sz="7200" dirty="0">
                <a:solidFill>
                  <a:schemeClr val="bg1"/>
                </a:solidFill>
              </a:rPr>
              <a:t>Brad Gee</a:t>
            </a:r>
            <a:br>
              <a:rPr lang="en-US" sz="3700" dirty="0"/>
            </a:br>
            <a:endParaRPr lang="en-US" sz="3734" kern="1200" dirty="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FB4F76A7-A6BC-414B-A6CB-421D4BDD54C7}"/>
              </a:ext>
            </a:extLst>
          </p:cNvPr>
          <p:cNvSpPr>
            <a:spLocks noGrp="1"/>
          </p:cNvSpPr>
          <p:nvPr>
            <p:ph idx="1"/>
          </p:nvPr>
        </p:nvSpPr>
        <p:spPr>
          <a:xfrm>
            <a:off x="9047672" y="114719"/>
            <a:ext cx="3039373" cy="6795488"/>
          </a:xfrm>
        </p:spPr>
        <p:txBody>
          <a:bodyPr vert="horz" lIns="60960" tIns="30480" rIns="60960" bIns="30480" rtlCol="0" anchor="t">
            <a:norm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buNone/>
            </a:pPr>
            <a:endParaRPr lang="en-US" sz="5334" dirty="0">
              <a:cs typeface="Calibri"/>
            </a:endParaRPr>
          </a:p>
          <a:p>
            <a:pPr algn="ctr">
              <a:buNone/>
            </a:pPr>
            <a:endParaRPr lang="en-US" sz="4800" dirty="0">
              <a:cs typeface="Calibri"/>
            </a:endParaRPr>
          </a:p>
          <a:p>
            <a:pPr>
              <a:buNone/>
            </a:pPr>
            <a:endParaRPr lang="en-US" sz="4800" dirty="0">
              <a:cs typeface="Calibri"/>
            </a:endParaRPr>
          </a:p>
        </p:txBody>
      </p:sp>
      <p:sp>
        <p:nvSpPr>
          <p:cNvPr id="3" name="TextBox 2">
            <a:extLst>
              <a:ext uri="{FF2B5EF4-FFF2-40B4-BE49-F238E27FC236}">
                <a16:creationId xmlns:a16="http://schemas.microsoft.com/office/drawing/2014/main" id="{9A322CAB-9425-4B50-B07B-90FEB6AD17B7}"/>
              </a:ext>
            </a:extLst>
          </p:cNvPr>
          <p:cNvSpPr txBox="1"/>
          <p:nvPr/>
        </p:nvSpPr>
        <p:spPr>
          <a:xfrm>
            <a:off x="4779035" y="-23337"/>
            <a:ext cx="7407214" cy="5945474"/>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marL="0" marR="0">
              <a:lnSpc>
                <a:spcPct val="107000"/>
              </a:lnSpc>
              <a:spcBef>
                <a:spcPts val="0"/>
              </a:spcBef>
              <a:spcAft>
                <a:spcPts val="800"/>
              </a:spcAft>
            </a:pPr>
            <a:r>
              <a:rPr lang="en-US" sz="6000" dirty="0"/>
              <a:t>We wish to praise you by loving our brothers and sisters in Christ. Take and use our gifts, that they may serve your kingdom. AMEN</a:t>
            </a:r>
          </a:p>
        </p:txBody>
      </p:sp>
    </p:spTree>
    <p:extLst>
      <p:ext uri="{BB962C8B-B14F-4D97-AF65-F5344CB8AC3E}">
        <p14:creationId xmlns:p14="http://schemas.microsoft.com/office/powerpoint/2010/main" val="3251588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a:endParaRPr lang="en-US" sz="800"/>
          </a:p>
        </p:txBody>
      </p:sp>
      <p:sp>
        <p:nvSpPr>
          <p:cNvPr id="2" name="Title 1">
            <a:extLst>
              <a:ext uri="{FF2B5EF4-FFF2-40B4-BE49-F238E27FC236}">
                <a16:creationId xmlns:a16="http://schemas.microsoft.com/office/drawing/2014/main" id="{B5896883-8C7D-4036-91AA-7460BBA3852B}"/>
              </a:ext>
            </a:extLst>
          </p:cNvPr>
          <p:cNvSpPr>
            <a:spLocks noGrp="1"/>
          </p:cNvSpPr>
          <p:nvPr>
            <p:ph type="title"/>
          </p:nvPr>
        </p:nvSpPr>
        <p:spPr>
          <a:xfrm>
            <a:off x="336884" y="311448"/>
            <a:ext cx="4332307" cy="6179552"/>
          </a:xfrm>
        </p:spPr>
        <p:txBody>
          <a:bodyPr vert="horz" lIns="60960" tIns="30480" rIns="60960" bIns="30480" rtlCol="0" anchor="ctr">
            <a:norm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defTabSz="609630"/>
            <a:r>
              <a:rPr lang="en-US" sz="3734" dirty="0">
                <a:solidFill>
                  <a:srgbClr val="FFFFFF"/>
                </a:solidFill>
              </a:rPr>
              <a:t>Brad Gee</a:t>
            </a:r>
            <a:br>
              <a:rPr lang="en-US" sz="3734" dirty="0">
                <a:solidFill>
                  <a:srgbClr val="FFFFFF"/>
                </a:solidFill>
              </a:rPr>
            </a:br>
            <a:br>
              <a:rPr lang="en-US" sz="3734" dirty="0">
                <a:solidFill>
                  <a:srgbClr val="FFFFFF"/>
                </a:solidFill>
              </a:rPr>
            </a:br>
            <a:br>
              <a:rPr lang="en-US" sz="3734" dirty="0">
                <a:solidFill>
                  <a:srgbClr val="FFFFFF"/>
                </a:solidFill>
              </a:rPr>
            </a:br>
            <a:br>
              <a:rPr lang="en-US" sz="3734" dirty="0">
                <a:solidFill>
                  <a:srgbClr val="FFFFFF"/>
                </a:solidFill>
              </a:rPr>
            </a:br>
            <a:r>
              <a:rPr lang="en-US" sz="5334" baseline="30000" dirty="0">
                <a:solidFill>
                  <a:srgbClr val="FFFFFF"/>
                </a:solidFill>
                <a:cs typeface="Calibri Light"/>
              </a:rPr>
              <a:t>Scripture</a:t>
            </a:r>
            <a:br>
              <a:rPr lang="en-US" sz="5334" baseline="30000" dirty="0">
                <a:solidFill>
                  <a:srgbClr val="FFFFFF"/>
                </a:solidFill>
                <a:cs typeface="Calibri Light"/>
              </a:rPr>
            </a:br>
            <a:r>
              <a:rPr lang="en-US" sz="5334" baseline="30000" dirty="0">
                <a:solidFill>
                  <a:srgbClr val="FFFFFF"/>
                </a:solidFill>
                <a:cs typeface="Calibri Light"/>
              </a:rPr>
              <a:t>Psalm 96:1-10</a:t>
            </a:r>
            <a:br>
              <a:rPr lang="en-US" sz="5334" baseline="30000" dirty="0">
                <a:solidFill>
                  <a:srgbClr val="FFFFFF"/>
                </a:solidFill>
                <a:cs typeface="Calibri Light"/>
              </a:rPr>
            </a:br>
            <a:endParaRPr lang="en-US" sz="3734" kern="1200" dirty="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FB4F76A7-A6BC-414B-A6CB-421D4BDD54C7}"/>
              </a:ext>
            </a:extLst>
          </p:cNvPr>
          <p:cNvSpPr>
            <a:spLocks noGrp="1"/>
          </p:cNvSpPr>
          <p:nvPr>
            <p:ph idx="1"/>
          </p:nvPr>
        </p:nvSpPr>
        <p:spPr>
          <a:xfrm>
            <a:off x="9047672" y="114719"/>
            <a:ext cx="3039373" cy="6795488"/>
          </a:xfrm>
        </p:spPr>
        <p:txBody>
          <a:bodyPr vert="horz" lIns="60960" tIns="30480" rIns="60960" bIns="30480" rtlCol="0" anchor="t">
            <a:norm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buNone/>
            </a:pPr>
            <a:endParaRPr lang="en-US" sz="5334" dirty="0">
              <a:cs typeface="Calibri"/>
            </a:endParaRPr>
          </a:p>
          <a:p>
            <a:pPr algn="ctr">
              <a:buNone/>
            </a:pPr>
            <a:endParaRPr lang="en-US" sz="4800" dirty="0">
              <a:cs typeface="Calibri"/>
            </a:endParaRPr>
          </a:p>
          <a:p>
            <a:pPr>
              <a:buNone/>
            </a:pPr>
            <a:endParaRPr lang="en-US" sz="4800" dirty="0">
              <a:cs typeface="Calibri"/>
            </a:endParaRPr>
          </a:p>
        </p:txBody>
      </p:sp>
      <p:sp>
        <p:nvSpPr>
          <p:cNvPr id="3" name="TextBox 2">
            <a:extLst>
              <a:ext uri="{FF2B5EF4-FFF2-40B4-BE49-F238E27FC236}">
                <a16:creationId xmlns:a16="http://schemas.microsoft.com/office/drawing/2014/main" id="{9A322CAB-9425-4B50-B07B-90FEB6AD17B7}"/>
              </a:ext>
            </a:extLst>
          </p:cNvPr>
          <p:cNvSpPr txBox="1"/>
          <p:nvPr/>
        </p:nvSpPr>
        <p:spPr>
          <a:xfrm>
            <a:off x="4847573" y="182235"/>
            <a:ext cx="7344427" cy="5047536"/>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r>
              <a:rPr lang="en-US" sz="5400" dirty="0">
                <a:latin typeface="Calibri Light"/>
                <a:cs typeface="Calibri Light"/>
              </a:rPr>
              <a:t>1 Sing to the Lord a new song; sing to the Lord, all the earth.</a:t>
            </a:r>
          </a:p>
          <a:p>
            <a:r>
              <a:rPr lang="en-US" sz="5400" dirty="0">
                <a:latin typeface="Calibri Light"/>
                <a:cs typeface="Calibri Light"/>
              </a:rPr>
              <a:t>2 Sing to the Lord, praise his name; proclaim his salvation day after day.</a:t>
            </a:r>
          </a:p>
        </p:txBody>
      </p:sp>
    </p:spTree>
    <p:extLst>
      <p:ext uri="{BB962C8B-B14F-4D97-AF65-F5344CB8AC3E}">
        <p14:creationId xmlns:p14="http://schemas.microsoft.com/office/powerpoint/2010/main" val="16433795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E2E0F-1ED6-4781-830B-1F0A40F14FDE}"/>
              </a:ext>
            </a:extLst>
          </p:cNvPr>
          <p:cNvSpPr>
            <a:spLocks noGrp="1"/>
          </p:cNvSpPr>
          <p:nvPr>
            <p:ph type="title"/>
          </p:nvPr>
        </p:nvSpPr>
        <p:spPr>
          <a:xfrm>
            <a:off x="1" y="0"/>
            <a:ext cx="12192000" cy="6605337"/>
          </a:xfrm>
        </p:spPr>
        <p:txBody>
          <a:bodyPr>
            <a:normAutofit/>
          </a:bodyPr>
          <a:lstStyle/>
          <a:p>
            <a:r>
              <a:rPr lang="en-US" sz="6600" dirty="0">
                <a:latin typeface="Calibri Light"/>
                <a:cs typeface="Calibri Light"/>
              </a:rPr>
              <a:t>3 Declare his glory among the nations, his marvelous deeds </a:t>
            </a:r>
            <a:br>
              <a:rPr lang="en-US" sz="6600" dirty="0">
                <a:latin typeface="Calibri Light"/>
                <a:cs typeface="Calibri Light"/>
              </a:rPr>
            </a:br>
            <a:r>
              <a:rPr lang="en-US" sz="6600" dirty="0">
                <a:latin typeface="Calibri Light"/>
                <a:cs typeface="Calibri Light"/>
              </a:rPr>
              <a:t>among all peoples.</a:t>
            </a:r>
            <a:br>
              <a:rPr lang="en-US" sz="6600" dirty="0">
                <a:latin typeface="Calibri Light"/>
                <a:cs typeface="Calibri Light"/>
              </a:rPr>
            </a:br>
            <a:r>
              <a:rPr lang="en-US" sz="6600" dirty="0">
                <a:latin typeface="Calibri Light"/>
                <a:cs typeface="Calibri Light"/>
              </a:rPr>
              <a:t>4 For great is the Lord and most worthy of praise; he is to be feared above all gods.</a:t>
            </a:r>
          </a:p>
        </p:txBody>
      </p:sp>
    </p:spTree>
    <p:extLst>
      <p:ext uri="{BB962C8B-B14F-4D97-AF65-F5344CB8AC3E}">
        <p14:creationId xmlns:p14="http://schemas.microsoft.com/office/powerpoint/2010/main" val="20310646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E2E0F-1ED6-4781-830B-1F0A40F14FDE}"/>
              </a:ext>
            </a:extLst>
          </p:cNvPr>
          <p:cNvSpPr>
            <a:spLocks noGrp="1"/>
          </p:cNvSpPr>
          <p:nvPr>
            <p:ph type="title"/>
          </p:nvPr>
        </p:nvSpPr>
        <p:spPr>
          <a:xfrm>
            <a:off x="1" y="0"/>
            <a:ext cx="12192000" cy="6605337"/>
          </a:xfrm>
        </p:spPr>
        <p:txBody>
          <a:bodyPr>
            <a:normAutofit/>
          </a:bodyPr>
          <a:lstStyle/>
          <a:p>
            <a:r>
              <a:rPr lang="en-US" sz="6600" dirty="0">
                <a:latin typeface="Calibri Light"/>
                <a:cs typeface="Calibri Light"/>
              </a:rPr>
              <a:t>5 For all the gods of the nations are idols,</a:t>
            </a:r>
            <a:r>
              <a:rPr lang="en-US" dirty="0">
                <a:latin typeface="Calibri Light"/>
                <a:cs typeface="Calibri Light"/>
              </a:rPr>
              <a:t> </a:t>
            </a:r>
            <a:r>
              <a:rPr lang="en-US" sz="6600" dirty="0">
                <a:latin typeface="Calibri Light"/>
                <a:cs typeface="Calibri Light"/>
              </a:rPr>
              <a:t>but the Lord made the heavens.</a:t>
            </a:r>
            <a:br>
              <a:rPr lang="en-US" sz="6600" dirty="0">
                <a:latin typeface="Calibri Light"/>
                <a:cs typeface="Calibri Light"/>
              </a:rPr>
            </a:br>
            <a:r>
              <a:rPr lang="en-US" sz="6600" dirty="0">
                <a:latin typeface="Calibri Light"/>
                <a:cs typeface="Calibri Light"/>
              </a:rPr>
              <a:t>6 Splendor and majesty are before him; strength and glory are in his sanctuary.</a:t>
            </a:r>
            <a:endParaRPr lang="en-US" dirty="0"/>
          </a:p>
        </p:txBody>
      </p:sp>
    </p:spTree>
    <p:extLst>
      <p:ext uri="{BB962C8B-B14F-4D97-AF65-F5344CB8AC3E}">
        <p14:creationId xmlns:p14="http://schemas.microsoft.com/office/powerpoint/2010/main" val="32266239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E2E0F-1ED6-4781-830B-1F0A40F14FDE}"/>
              </a:ext>
            </a:extLst>
          </p:cNvPr>
          <p:cNvSpPr>
            <a:spLocks noGrp="1"/>
          </p:cNvSpPr>
          <p:nvPr>
            <p:ph type="title"/>
          </p:nvPr>
        </p:nvSpPr>
        <p:spPr>
          <a:xfrm>
            <a:off x="1" y="0"/>
            <a:ext cx="12192000" cy="6605337"/>
          </a:xfrm>
        </p:spPr>
        <p:txBody>
          <a:bodyPr>
            <a:normAutofit/>
          </a:bodyPr>
          <a:lstStyle/>
          <a:p>
            <a:r>
              <a:rPr lang="en-US" sz="6600" dirty="0">
                <a:latin typeface="Calibri Light"/>
                <a:cs typeface="Calibri Light"/>
              </a:rPr>
              <a:t>7 Ascribe to the Lord, all you families of nations, ascribe to the Lord glory and strength.</a:t>
            </a:r>
            <a:br>
              <a:rPr lang="en-US" sz="6600" dirty="0">
                <a:latin typeface="Calibri Light"/>
                <a:cs typeface="Calibri Light"/>
              </a:rPr>
            </a:br>
            <a:r>
              <a:rPr lang="en-US" sz="6600" dirty="0">
                <a:latin typeface="Calibri Light"/>
                <a:cs typeface="Calibri Light"/>
              </a:rPr>
              <a:t>8 Ascribe to the Lord the glory due his name; bring an offering and come into his courts.</a:t>
            </a:r>
            <a:endParaRPr lang="en-US" dirty="0"/>
          </a:p>
        </p:txBody>
      </p:sp>
    </p:spTree>
    <p:extLst>
      <p:ext uri="{BB962C8B-B14F-4D97-AF65-F5344CB8AC3E}">
        <p14:creationId xmlns:p14="http://schemas.microsoft.com/office/powerpoint/2010/main" val="2521839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a:endParaRPr lang="en-US" sz="800"/>
          </a:p>
        </p:txBody>
      </p:sp>
      <p:sp>
        <p:nvSpPr>
          <p:cNvPr id="2" name="Title 1">
            <a:extLst>
              <a:ext uri="{FF2B5EF4-FFF2-40B4-BE49-F238E27FC236}">
                <a16:creationId xmlns:a16="http://schemas.microsoft.com/office/drawing/2014/main" id="{B5896883-8C7D-4036-91AA-7460BBA3852B}"/>
              </a:ext>
            </a:extLst>
          </p:cNvPr>
          <p:cNvSpPr>
            <a:spLocks noGrp="1"/>
          </p:cNvSpPr>
          <p:nvPr>
            <p:ph type="title"/>
          </p:nvPr>
        </p:nvSpPr>
        <p:spPr>
          <a:xfrm>
            <a:off x="340385" y="302300"/>
            <a:ext cx="4353643" cy="6179552"/>
          </a:xfrm>
        </p:spPr>
        <p:txBody>
          <a:bodyPr vert="horz" lIns="60960" tIns="30480" rIns="60960" bIns="30480" rtlCol="0" anchor="ctr">
            <a:norm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defTabSz="609630"/>
            <a:br>
              <a:rPr lang="en-US" sz="3734" dirty="0">
                <a:solidFill>
                  <a:srgbClr val="FFFFFF"/>
                </a:solidFill>
              </a:rPr>
            </a:br>
            <a:br>
              <a:rPr lang="en-US" sz="5334" dirty="0"/>
            </a:br>
            <a:r>
              <a:rPr lang="en-US" sz="5334" baseline="30000" dirty="0">
                <a:solidFill>
                  <a:srgbClr val="FFFFFF"/>
                </a:solidFill>
                <a:cs typeface="Calibri Light"/>
              </a:rPr>
              <a:t>Brad Gee</a:t>
            </a:r>
            <a:br>
              <a:rPr lang="en-US" sz="4800" kern="1200" baseline="30000" dirty="0"/>
            </a:br>
            <a:br>
              <a:rPr lang="en-US" sz="5334" kern="1200" baseline="30000" dirty="0"/>
            </a:br>
            <a:r>
              <a:rPr lang="en-US" sz="5334" baseline="30000" dirty="0">
                <a:solidFill>
                  <a:srgbClr val="FFFFFF"/>
                </a:solidFill>
                <a:cs typeface="Calibri Light"/>
              </a:rPr>
              <a:t>Call To</a:t>
            </a:r>
            <a:br>
              <a:rPr lang="en-US" sz="5334" kern="1200" baseline="30000" dirty="0">
                <a:solidFill>
                  <a:srgbClr val="FFFFFF"/>
                </a:solidFill>
                <a:cs typeface="Calibri Light"/>
              </a:rPr>
            </a:br>
            <a:r>
              <a:rPr lang="en-US" sz="5334" baseline="30000" dirty="0">
                <a:solidFill>
                  <a:srgbClr val="FFFFFF"/>
                </a:solidFill>
                <a:cs typeface="Calibri Light"/>
              </a:rPr>
              <a:t>Worship</a:t>
            </a:r>
            <a:br>
              <a:rPr lang="en-US" sz="3734" dirty="0"/>
            </a:br>
            <a:endParaRPr lang="en-US" sz="3734" kern="1200" dirty="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FB4F76A7-A6BC-414B-A6CB-421D4BDD54C7}"/>
              </a:ext>
            </a:extLst>
          </p:cNvPr>
          <p:cNvSpPr>
            <a:spLocks noGrp="1"/>
          </p:cNvSpPr>
          <p:nvPr>
            <p:ph idx="1"/>
          </p:nvPr>
        </p:nvSpPr>
        <p:spPr>
          <a:xfrm>
            <a:off x="4734464" y="242858"/>
            <a:ext cx="7457535" cy="6867375"/>
          </a:xfrm>
        </p:spPr>
        <p:txBody>
          <a:bodyPr vert="horz" lIns="60960" tIns="30480" rIns="60960" bIns="30480" rtlCol="0" anchor="t">
            <a:no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buNone/>
            </a:pPr>
            <a:r>
              <a:rPr lang="en-US" sz="5500" dirty="0">
                <a:ea typeface="+mn-lt"/>
                <a:cs typeface="+mn-lt"/>
              </a:rPr>
              <a:t>We come here shouting, our voices lifted in</a:t>
            </a:r>
          </a:p>
          <a:p>
            <a:pPr>
              <a:buNone/>
            </a:pPr>
            <a:r>
              <a:rPr lang="en-US" sz="5500" dirty="0">
                <a:ea typeface="+mn-lt"/>
                <a:cs typeface="+mn-lt"/>
              </a:rPr>
              <a:t>praise.</a:t>
            </a:r>
          </a:p>
          <a:p>
            <a:pPr>
              <a:buNone/>
            </a:pPr>
            <a:endParaRPr lang="en-US" sz="5500" dirty="0">
              <a:ea typeface="+mn-lt"/>
              <a:cs typeface="+mn-lt"/>
            </a:endParaRPr>
          </a:p>
          <a:p>
            <a:pPr>
              <a:buNone/>
            </a:pPr>
            <a:r>
              <a:rPr lang="en-US" sz="5500" b="1" dirty="0">
                <a:ea typeface="+mn-lt"/>
                <a:cs typeface="+mn-lt"/>
              </a:rPr>
              <a:t>We come here singing, our songs full of joy.</a:t>
            </a:r>
          </a:p>
        </p:txBody>
      </p:sp>
    </p:spTree>
    <p:extLst>
      <p:ext uri="{BB962C8B-B14F-4D97-AF65-F5344CB8AC3E}">
        <p14:creationId xmlns:p14="http://schemas.microsoft.com/office/powerpoint/2010/main" val="5083661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E2E0F-1ED6-4781-830B-1F0A40F14FDE}"/>
              </a:ext>
            </a:extLst>
          </p:cNvPr>
          <p:cNvSpPr>
            <a:spLocks noGrp="1"/>
          </p:cNvSpPr>
          <p:nvPr>
            <p:ph type="title"/>
          </p:nvPr>
        </p:nvSpPr>
        <p:spPr>
          <a:xfrm>
            <a:off x="1" y="0"/>
            <a:ext cx="12192000" cy="6605337"/>
          </a:xfrm>
        </p:spPr>
        <p:txBody>
          <a:bodyPr>
            <a:normAutofit/>
          </a:bodyPr>
          <a:lstStyle/>
          <a:p>
            <a:r>
              <a:rPr lang="en-US" sz="6600" dirty="0">
                <a:latin typeface="Calibri Light"/>
                <a:cs typeface="Calibri Light"/>
              </a:rPr>
              <a:t>9 Worship the Lord in the splendor of his holiness;</a:t>
            </a:r>
            <a:r>
              <a:rPr lang="en-US" dirty="0">
                <a:latin typeface="Calibri Light"/>
                <a:cs typeface="Calibri Light"/>
              </a:rPr>
              <a:t> </a:t>
            </a:r>
            <a:r>
              <a:rPr lang="en-US" sz="6600" dirty="0">
                <a:latin typeface="Calibri Light"/>
                <a:cs typeface="Calibri Light"/>
              </a:rPr>
              <a:t>tremble before him, all the earth.</a:t>
            </a:r>
            <a:br>
              <a:rPr lang="en-US" sz="6600" dirty="0">
                <a:latin typeface="Calibri Light"/>
                <a:cs typeface="Calibri Light"/>
              </a:rPr>
            </a:br>
            <a:r>
              <a:rPr lang="en-US" sz="6600" dirty="0">
                <a:latin typeface="Calibri Light"/>
                <a:cs typeface="Calibri Light"/>
              </a:rPr>
              <a:t>10 Say among the nations, “The Lord reigns.”</a:t>
            </a:r>
            <a:br>
              <a:rPr lang="en-US" sz="6600" dirty="0">
                <a:latin typeface="Calibri Light"/>
                <a:cs typeface="Calibri Light"/>
              </a:rPr>
            </a:br>
            <a:r>
              <a:rPr lang="en-US" sz="6600" dirty="0">
                <a:latin typeface="Calibri Light"/>
                <a:cs typeface="Calibri Light"/>
              </a:rPr>
              <a:t>                                       </a:t>
            </a:r>
            <a:r>
              <a:rPr lang="en-US" sz="6000" dirty="0">
                <a:latin typeface="Calibri Light"/>
                <a:cs typeface="Calibri Light"/>
              </a:rPr>
              <a:t>Psalm 96:1-10</a:t>
            </a:r>
            <a:endParaRPr lang="en-US" dirty="0"/>
          </a:p>
        </p:txBody>
      </p:sp>
    </p:spTree>
    <p:extLst>
      <p:ext uri="{BB962C8B-B14F-4D97-AF65-F5344CB8AC3E}">
        <p14:creationId xmlns:p14="http://schemas.microsoft.com/office/powerpoint/2010/main" val="19802579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8D182E47-6120-4BBD-A199-03055D360DB9}"/>
              </a:ext>
            </a:extLst>
          </p:cNvPr>
          <p:cNvPicPr>
            <a:picLocks noGrp="1" noChangeAspect="1"/>
          </p:cNvPicPr>
          <p:nvPr>
            <p:ph idx="1"/>
          </p:nvPr>
        </p:nvPicPr>
        <p:blipFill rotWithShape="1">
          <a:blip r:embed="rId2"/>
          <a:srcRect t="3149" b="21865"/>
          <a:stretch/>
        </p:blipFill>
        <p:spPr>
          <a:xfrm>
            <a:off x="20" y="1282"/>
            <a:ext cx="12191980" cy="6856718"/>
          </a:xfrm>
          <a:prstGeom prst="rect">
            <a:avLst/>
          </a:prstGeom>
        </p:spPr>
      </p:pic>
    </p:spTree>
    <p:extLst>
      <p:ext uri="{BB962C8B-B14F-4D97-AF65-F5344CB8AC3E}">
        <p14:creationId xmlns:p14="http://schemas.microsoft.com/office/powerpoint/2010/main" val="22616100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590C351B-93AC-402C-882C-48C77D2DB7F0}"/>
              </a:ext>
            </a:extLst>
          </p:cNvPr>
          <p:cNvPicPr>
            <a:picLocks noChangeAspect="1"/>
          </p:cNvPicPr>
          <p:nvPr/>
        </p:nvPicPr>
        <p:blipFill>
          <a:blip r:embed="rId2">
            <a:extLst>
              <a:ext uri="{28A0092B-C50C-407E-A947-70E740481C1C}">
                <a14:useLocalDpi xmlns:a14="http://schemas.microsoft.com/office/drawing/2010/main" val="0"/>
              </a:ext>
            </a:extLst>
          </a:blip>
          <a:srcRect l="9009" r="9009"/>
          <a:stretch/>
        </p:blipFill>
        <p:spPr>
          <a:xfrm>
            <a:off x="2631414" y="-821410"/>
            <a:ext cx="9986785" cy="8121111"/>
          </a:xfrm>
          <a:prstGeom prst="rect">
            <a:avLst/>
          </a:prstGeom>
        </p:spPr>
      </p:pic>
      <p:sp>
        <p:nvSpPr>
          <p:cNvPr id="65" name="Freeform: Shape 64">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896883-8C7D-4036-91AA-7460BBA3852B}"/>
              </a:ext>
            </a:extLst>
          </p:cNvPr>
          <p:cNvSpPr>
            <a:spLocks noGrp="1"/>
          </p:cNvSpPr>
          <p:nvPr>
            <p:ph type="title"/>
          </p:nvPr>
        </p:nvSpPr>
        <p:spPr>
          <a:xfrm>
            <a:off x="196519" y="-619933"/>
            <a:ext cx="5560743" cy="2309247"/>
          </a:xfrm>
        </p:spPr>
        <p:txBody>
          <a:bodyPr vert="horz" lIns="91440" tIns="45720" rIns="91440" bIns="45720" rtlCol="0" anchor="b">
            <a:norm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defTabSz="914400"/>
            <a:r>
              <a:rPr lang="en-US" sz="4800" baseline="30000">
                <a:latin typeface="+mj-lt"/>
                <a:ea typeface="+mj-ea"/>
                <a:cs typeface="+mj-cs"/>
              </a:rPr>
              <a:t>Evan Snyder &amp; Chris Fluitt</a:t>
            </a:r>
            <a:br>
              <a:rPr lang="en-US" sz="4800" baseline="30000">
                <a:latin typeface="+mj-lt"/>
                <a:ea typeface="+mj-ea"/>
                <a:cs typeface="+mj-cs"/>
              </a:rPr>
            </a:br>
            <a:r>
              <a:rPr lang="en-US" sz="4800" baseline="30000">
                <a:latin typeface="+mj-lt"/>
                <a:ea typeface="+mj-ea"/>
                <a:cs typeface="+mj-cs"/>
              </a:rPr>
              <a:t>“Worship: Glory, Beauty, Holy"</a:t>
            </a:r>
            <a:endParaRPr lang="en-US" sz="4800" dirty="0">
              <a:latin typeface="+mj-lt"/>
              <a:ea typeface="+mj-ea"/>
              <a:cs typeface="+mj-cs"/>
            </a:endParaRPr>
          </a:p>
        </p:txBody>
      </p:sp>
    </p:spTree>
    <p:extLst>
      <p:ext uri="{BB962C8B-B14F-4D97-AF65-F5344CB8AC3E}">
        <p14:creationId xmlns:p14="http://schemas.microsoft.com/office/powerpoint/2010/main" val="25128668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EE875-4959-4652-BBA0-A76039065064}"/>
              </a:ext>
            </a:extLst>
          </p:cNvPr>
          <p:cNvSpPr>
            <a:spLocks noGrp="1"/>
          </p:cNvSpPr>
          <p:nvPr>
            <p:ph type="title"/>
          </p:nvPr>
        </p:nvSpPr>
        <p:spPr>
          <a:xfrm>
            <a:off x="0" y="365126"/>
            <a:ext cx="12192000" cy="6107863"/>
          </a:xfrm>
        </p:spPr>
        <p:txBody>
          <a:bodyPr>
            <a:normAutofit/>
          </a:bodyPr>
          <a:lstStyle/>
          <a:p>
            <a:pPr algn="ctr"/>
            <a:r>
              <a:rPr lang="en-US" b="1" dirty="0">
                <a:effectLst/>
                <a:latin typeface="Times New Roman" panose="02020603050405020304" pitchFamily="18" charset="0"/>
              </a:rPr>
              <a:t>Glorious Beautiful &amp; Holy</a:t>
            </a:r>
            <a:br>
              <a:rPr lang="en-US" b="1" dirty="0">
                <a:effectLst/>
                <a:latin typeface="Times New Roman" panose="02020603050405020304" pitchFamily="18" charset="0"/>
              </a:rPr>
            </a:br>
            <a:r>
              <a:rPr lang="en-US" b="1" dirty="0">
                <a:effectLst/>
                <a:latin typeface="Times New Roman" panose="02020603050405020304" pitchFamily="18" charset="0"/>
              </a:rPr>
              <a:t>(Change Everything)</a:t>
            </a:r>
            <a:endParaRPr lang="en-US" sz="44600" dirty="0"/>
          </a:p>
        </p:txBody>
      </p:sp>
    </p:spTree>
    <p:extLst>
      <p:ext uri="{BB962C8B-B14F-4D97-AF65-F5344CB8AC3E}">
        <p14:creationId xmlns:p14="http://schemas.microsoft.com/office/powerpoint/2010/main" val="37628343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4E5C15-B0AC-42D0-8FC5-81750644473C}"/>
              </a:ext>
            </a:extLst>
          </p:cNvPr>
          <p:cNvSpPr txBox="1"/>
          <p:nvPr/>
        </p:nvSpPr>
        <p:spPr>
          <a:xfrm>
            <a:off x="0" y="58846"/>
            <a:ext cx="12191999" cy="5170646"/>
          </a:xfrm>
          <a:prstGeom prst="rect">
            <a:avLst/>
          </a:prstGeom>
          <a:noFill/>
        </p:spPr>
        <p:txBody>
          <a:bodyPr wrap="square">
            <a:sp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r>
              <a:rPr lang="en-US" sz="6600" b="0" i="0" dirty="0">
                <a:solidFill>
                  <a:srgbClr val="202124"/>
                </a:solidFill>
                <a:effectLst/>
                <a:latin typeface="Roboto" panose="02000000000000000000" pitchFamily="2" charset="0"/>
              </a:rPr>
              <a:t>Moses walked through a wilderness with regret &amp; past mistakes</a:t>
            </a:r>
          </a:p>
          <a:p>
            <a:r>
              <a:rPr lang="en-US" sz="6600" b="0" i="0" dirty="0">
                <a:solidFill>
                  <a:srgbClr val="202124"/>
                </a:solidFill>
                <a:effectLst/>
                <a:latin typeface="Roboto" panose="02000000000000000000" pitchFamily="2" charset="0"/>
              </a:rPr>
              <a:t>But then he saw Your holy fire, that changed everything</a:t>
            </a:r>
          </a:p>
        </p:txBody>
      </p:sp>
    </p:spTree>
    <p:extLst>
      <p:ext uri="{BB962C8B-B14F-4D97-AF65-F5344CB8AC3E}">
        <p14:creationId xmlns:p14="http://schemas.microsoft.com/office/powerpoint/2010/main" val="37080507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4E5C15-B0AC-42D0-8FC5-81750644473C}"/>
              </a:ext>
            </a:extLst>
          </p:cNvPr>
          <p:cNvSpPr txBox="1"/>
          <p:nvPr/>
        </p:nvSpPr>
        <p:spPr>
          <a:xfrm>
            <a:off x="0" y="58846"/>
            <a:ext cx="12191999" cy="6186309"/>
          </a:xfrm>
          <a:prstGeom prst="rect">
            <a:avLst/>
          </a:prstGeom>
          <a:noFill/>
        </p:spPr>
        <p:txBody>
          <a:bodyPr wrap="square">
            <a:sp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a:r>
              <a:rPr lang="en-US" sz="6600" b="0" i="0" dirty="0">
                <a:solidFill>
                  <a:srgbClr val="202124"/>
                </a:solidFill>
                <a:effectLst/>
                <a:latin typeface="Roboto" panose="02000000000000000000" pitchFamily="2" charset="0"/>
              </a:rPr>
              <a:t>Glorious, Beautiful, Holy,</a:t>
            </a:r>
          </a:p>
          <a:p>
            <a:pPr algn="ctr"/>
            <a:r>
              <a:rPr lang="en-US" sz="6600" b="0" i="0" dirty="0">
                <a:solidFill>
                  <a:srgbClr val="202124"/>
                </a:solidFill>
                <a:effectLst/>
                <a:latin typeface="Roboto" panose="02000000000000000000" pitchFamily="2" charset="0"/>
              </a:rPr>
              <a:t>that is who you are</a:t>
            </a:r>
          </a:p>
          <a:p>
            <a:pPr algn="ctr"/>
            <a:r>
              <a:rPr lang="en-US" sz="6600" b="0" i="0" dirty="0">
                <a:solidFill>
                  <a:srgbClr val="202124"/>
                </a:solidFill>
                <a:effectLst/>
                <a:latin typeface="Roboto" panose="02000000000000000000" pitchFamily="2" charset="0"/>
              </a:rPr>
              <a:t>Lord to see you on display, that’s my heart’s desire           </a:t>
            </a:r>
          </a:p>
          <a:p>
            <a:pPr algn="ctr"/>
            <a:endParaRPr lang="en-US" sz="6600" b="0" i="0" dirty="0">
              <a:solidFill>
                <a:srgbClr val="202124"/>
              </a:solidFill>
              <a:effectLst/>
              <a:latin typeface="Roboto" panose="02000000000000000000" pitchFamily="2" charset="0"/>
            </a:endParaRPr>
          </a:p>
          <a:p>
            <a:pPr algn="ctr"/>
            <a:r>
              <a:rPr lang="en-US" sz="6600" b="0" i="0" dirty="0">
                <a:solidFill>
                  <a:srgbClr val="202124"/>
                </a:solidFill>
                <a:effectLst/>
                <a:latin typeface="Roboto" panose="02000000000000000000" pitchFamily="2" charset="0"/>
              </a:rPr>
              <a:t>Come change everything</a:t>
            </a:r>
          </a:p>
        </p:txBody>
      </p:sp>
    </p:spTree>
    <p:extLst>
      <p:ext uri="{BB962C8B-B14F-4D97-AF65-F5344CB8AC3E}">
        <p14:creationId xmlns:p14="http://schemas.microsoft.com/office/powerpoint/2010/main" val="35286747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4E5C15-B0AC-42D0-8FC5-81750644473C}"/>
              </a:ext>
            </a:extLst>
          </p:cNvPr>
          <p:cNvSpPr txBox="1"/>
          <p:nvPr/>
        </p:nvSpPr>
        <p:spPr>
          <a:xfrm>
            <a:off x="0" y="58846"/>
            <a:ext cx="12191999" cy="4154984"/>
          </a:xfrm>
          <a:prstGeom prst="rect">
            <a:avLst/>
          </a:prstGeom>
          <a:noFill/>
        </p:spPr>
        <p:txBody>
          <a:bodyPr wrap="square">
            <a:sp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r>
              <a:rPr lang="en-US" sz="6600" b="0" i="0" dirty="0">
                <a:solidFill>
                  <a:srgbClr val="202124"/>
                </a:solidFill>
                <a:effectLst/>
                <a:latin typeface="Roboto" panose="02000000000000000000" pitchFamily="2" charset="0"/>
              </a:rPr>
              <a:t>I walk through a wilderness with regret and shame</a:t>
            </a:r>
          </a:p>
          <a:p>
            <a:r>
              <a:rPr lang="en-US" sz="6600" b="0" i="0" dirty="0">
                <a:solidFill>
                  <a:srgbClr val="202124"/>
                </a:solidFill>
                <a:effectLst/>
                <a:latin typeface="Roboto" panose="02000000000000000000" pitchFamily="2" charset="0"/>
              </a:rPr>
              <a:t>But then I hear Your voice so clear, calling me by name</a:t>
            </a:r>
          </a:p>
        </p:txBody>
      </p:sp>
    </p:spTree>
    <p:extLst>
      <p:ext uri="{BB962C8B-B14F-4D97-AF65-F5344CB8AC3E}">
        <p14:creationId xmlns:p14="http://schemas.microsoft.com/office/powerpoint/2010/main" val="23297330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4E5C15-B0AC-42D0-8FC5-81750644473C}"/>
              </a:ext>
            </a:extLst>
          </p:cNvPr>
          <p:cNvSpPr txBox="1"/>
          <p:nvPr/>
        </p:nvSpPr>
        <p:spPr>
          <a:xfrm>
            <a:off x="0" y="58846"/>
            <a:ext cx="12191999" cy="6186309"/>
          </a:xfrm>
          <a:prstGeom prst="rect">
            <a:avLst/>
          </a:prstGeom>
          <a:noFill/>
        </p:spPr>
        <p:txBody>
          <a:bodyPr wrap="square">
            <a:sp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a:r>
              <a:rPr lang="en-US" sz="6600" b="0" i="0" dirty="0">
                <a:solidFill>
                  <a:srgbClr val="202124"/>
                </a:solidFill>
                <a:effectLst/>
                <a:latin typeface="Roboto" panose="02000000000000000000" pitchFamily="2" charset="0"/>
              </a:rPr>
              <a:t>Glorious, Beautiful, Holy,</a:t>
            </a:r>
          </a:p>
          <a:p>
            <a:pPr algn="ctr"/>
            <a:r>
              <a:rPr lang="en-US" sz="6600" b="0" i="0" dirty="0">
                <a:solidFill>
                  <a:srgbClr val="202124"/>
                </a:solidFill>
                <a:effectLst/>
                <a:latin typeface="Roboto" panose="02000000000000000000" pitchFamily="2" charset="0"/>
              </a:rPr>
              <a:t>that is who you are</a:t>
            </a:r>
          </a:p>
          <a:p>
            <a:pPr algn="ctr"/>
            <a:r>
              <a:rPr lang="en-US" sz="6600" b="0" i="0" dirty="0">
                <a:solidFill>
                  <a:srgbClr val="202124"/>
                </a:solidFill>
                <a:effectLst/>
                <a:latin typeface="Roboto" panose="02000000000000000000" pitchFamily="2" charset="0"/>
              </a:rPr>
              <a:t>Lord to see you on display, that’s my heart’s desire           </a:t>
            </a:r>
          </a:p>
          <a:p>
            <a:pPr algn="ctr"/>
            <a:endParaRPr lang="en-US" sz="6600" b="0" i="0" dirty="0">
              <a:solidFill>
                <a:srgbClr val="202124"/>
              </a:solidFill>
              <a:effectLst/>
              <a:latin typeface="Roboto" panose="02000000000000000000" pitchFamily="2" charset="0"/>
            </a:endParaRPr>
          </a:p>
          <a:p>
            <a:pPr algn="ctr"/>
            <a:r>
              <a:rPr lang="en-US" sz="6600" b="0" i="0" dirty="0">
                <a:solidFill>
                  <a:srgbClr val="202124"/>
                </a:solidFill>
                <a:effectLst/>
                <a:latin typeface="Roboto" panose="02000000000000000000" pitchFamily="2" charset="0"/>
              </a:rPr>
              <a:t>Come change everything</a:t>
            </a:r>
          </a:p>
        </p:txBody>
      </p:sp>
    </p:spTree>
    <p:extLst>
      <p:ext uri="{BB962C8B-B14F-4D97-AF65-F5344CB8AC3E}">
        <p14:creationId xmlns:p14="http://schemas.microsoft.com/office/powerpoint/2010/main" val="1750243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4E5C15-B0AC-42D0-8FC5-81750644473C}"/>
              </a:ext>
            </a:extLst>
          </p:cNvPr>
          <p:cNvSpPr txBox="1"/>
          <p:nvPr/>
        </p:nvSpPr>
        <p:spPr>
          <a:xfrm>
            <a:off x="0" y="58846"/>
            <a:ext cx="12191999" cy="4154984"/>
          </a:xfrm>
          <a:prstGeom prst="rect">
            <a:avLst/>
          </a:prstGeom>
          <a:noFill/>
        </p:spPr>
        <p:txBody>
          <a:bodyPr wrap="square">
            <a:sp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r>
              <a:rPr lang="en-US" sz="6600" b="0" i="0" dirty="0">
                <a:solidFill>
                  <a:srgbClr val="202124"/>
                </a:solidFill>
                <a:effectLst/>
                <a:latin typeface="Roboto" panose="02000000000000000000" pitchFamily="2" charset="0"/>
              </a:rPr>
              <a:t>Make me full of Your glory</a:t>
            </a:r>
          </a:p>
          <a:p>
            <a:r>
              <a:rPr lang="en-US" sz="6600" b="0" i="0" dirty="0">
                <a:solidFill>
                  <a:srgbClr val="202124"/>
                </a:solidFill>
                <a:effectLst/>
                <a:latin typeface="Roboto" panose="02000000000000000000" pitchFamily="2" charset="0"/>
              </a:rPr>
              <a:t>Fill me with all of Your beauty</a:t>
            </a:r>
          </a:p>
          <a:p>
            <a:r>
              <a:rPr lang="en-US" sz="6600" b="0" i="0" dirty="0">
                <a:solidFill>
                  <a:srgbClr val="202124"/>
                </a:solidFill>
                <a:effectLst/>
                <a:latin typeface="Roboto" panose="02000000000000000000" pitchFamily="2" charset="0"/>
              </a:rPr>
              <a:t>Change me, Lord make me holy like you</a:t>
            </a:r>
          </a:p>
        </p:txBody>
      </p:sp>
    </p:spTree>
    <p:extLst>
      <p:ext uri="{BB962C8B-B14F-4D97-AF65-F5344CB8AC3E}">
        <p14:creationId xmlns:p14="http://schemas.microsoft.com/office/powerpoint/2010/main" val="25688764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4E5C15-B0AC-42D0-8FC5-81750644473C}"/>
              </a:ext>
            </a:extLst>
          </p:cNvPr>
          <p:cNvSpPr txBox="1"/>
          <p:nvPr/>
        </p:nvSpPr>
        <p:spPr>
          <a:xfrm>
            <a:off x="0" y="58846"/>
            <a:ext cx="12191999" cy="4154984"/>
          </a:xfrm>
          <a:prstGeom prst="rect">
            <a:avLst/>
          </a:prstGeom>
          <a:noFill/>
        </p:spPr>
        <p:txBody>
          <a:bodyPr wrap="square">
            <a:sp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r>
              <a:rPr lang="en-US" sz="6600" b="0" i="0" dirty="0">
                <a:solidFill>
                  <a:srgbClr val="202124"/>
                </a:solidFill>
                <a:effectLst/>
                <a:latin typeface="Roboto" panose="02000000000000000000" pitchFamily="2" charset="0"/>
              </a:rPr>
              <a:t>Make me full of Your glory</a:t>
            </a:r>
          </a:p>
          <a:p>
            <a:r>
              <a:rPr lang="en-US" sz="6600" b="0" i="0" dirty="0">
                <a:solidFill>
                  <a:srgbClr val="202124"/>
                </a:solidFill>
                <a:effectLst/>
                <a:latin typeface="Roboto" panose="02000000000000000000" pitchFamily="2" charset="0"/>
              </a:rPr>
              <a:t>Fill me with all of Your beauty</a:t>
            </a:r>
          </a:p>
          <a:p>
            <a:r>
              <a:rPr lang="en-US" sz="6600" b="0" i="0" dirty="0">
                <a:solidFill>
                  <a:srgbClr val="202124"/>
                </a:solidFill>
                <a:effectLst/>
                <a:latin typeface="Roboto" panose="02000000000000000000" pitchFamily="2" charset="0"/>
              </a:rPr>
              <a:t>Change me, Lord make me holy like you</a:t>
            </a:r>
          </a:p>
        </p:txBody>
      </p:sp>
    </p:spTree>
    <p:extLst>
      <p:ext uri="{BB962C8B-B14F-4D97-AF65-F5344CB8AC3E}">
        <p14:creationId xmlns:p14="http://schemas.microsoft.com/office/powerpoint/2010/main" val="1961262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a:endParaRPr lang="en-US" sz="800"/>
          </a:p>
        </p:txBody>
      </p:sp>
      <p:sp>
        <p:nvSpPr>
          <p:cNvPr id="2" name="Title 1">
            <a:extLst>
              <a:ext uri="{FF2B5EF4-FFF2-40B4-BE49-F238E27FC236}">
                <a16:creationId xmlns:a16="http://schemas.microsoft.com/office/drawing/2014/main" id="{B5896883-8C7D-4036-91AA-7460BBA3852B}"/>
              </a:ext>
            </a:extLst>
          </p:cNvPr>
          <p:cNvSpPr>
            <a:spLocks noGrp="1"/>
          </p:cNvSpPr>
          <p:nvPr>
            <p:ph type="title"/>
          </p:nvPr>
        </p:nvSpPr>
        <p:spPr>
          <a:xfrm>
            <a:off x="340385" y="302300"/>
            <a:ext cx="4353643" cy="6179552"/>
          </a:xfrm>
        </p:spPr>
        <p:txBody>
          <a:bodyPr vert="horz" lIns="60960" tIns="30480" rIns="60960" bIns="30480" rtlCol="0" anchor="ctr">
            <a:norm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defTabSz="609630"/>
            <a:br>
              <a:rPr lang="en-US" sz="3734" dirty="0">
                <a:solidFill>
                  <a:srgbClr val="FFFFFF"/>
                </a:solidFill>
              </a:rPr>
            </a:br>
            <a:br>
              <a:rPr lang="en-US" sz="5334" dirty="0"/>
            </a:br>
            <a:r>
              <a:rPr lang="en-US" sz="5334" baseline="30000" dirty="0">
                <a:solidFill>
                  <a:srgbClr val="FFFFFF"/>
                </a:solidFill>
                <a:cs typeface="Calibri Light"/>
              </a:rPr>
              <a:t>Brad Gee</a:t>
            </a:r>
            <a:br>
              <a:rPr lang="en-US" sz="4800" kern="1200" baseline="30000" dirty="0"/>
            </a:br>
            <a:br>
              <a:rPr lang="en-US" sz="5334" kern="1200" baseline="30000" dirty="0"/>
            </a:br>
            <a:r>
              <a:rPr lang="en-US" sz="5334" baseline="30000" dirty="0">
                <a:solidFill>
                  <a:srgbClr val="FFFFFF"/>
                </a:solidFill>
                <a:cs typeface="Calibri Light"/>
              </a:rPr>
              <a:t>Call To</a:t>
            </a:r>
            <a:br>
              <a:rPr lang="en-US" sz="5334" kern="1200" baseline="30000" dirty="0">
                <a:solidFill>
                  <a:srgbClr val="FFFFFF"/>
                </a:solidFill>
                <a:cs typeface="Calibri Light"/>
              </a:rPr>
            </a:br>
            <a:r>
              <a:rPr lang="en-US" sz="5334" baseline="30000" dirty="0">
                <a:solidFill>
                  <a:srgbClr val="FFFFFF"/>
                </a:solidFill>
                <a:cs typeface="Calibri Light"/>
              </a:rPr>
              <a:t>Worship</a:t>
            </a:r>
            <a:br>
              <a:rPr lang="en-US" sz="3734" dirty="0"/>
            </a:br>
            <a:endParaRPr lang="en-US" sz="3734" kern="1200" dirty="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FB4F76A7-A6BC-414B-A6CB-421D4BDD54C7}"/>
              </a:ext>
            </a:extLst>
          </p:cNvPr>
          <p:cNvSpPr>
            <a:spLocks noGrp="1"/>
          </p:cNvSpPr>
          <p:nvPr>
            <p:ph idx="1"/>
          </p:nvPr>
        </p:nvSpPr>
        <p:spPr>
          <a:xfrm>
            <a:off x="4734465" y="273725"/>
            <a:ext cx="7457535" cy="6867375"/>
          </a:xfrm>
        </p:spPr>
        <p:txBody>
          <a:bodyPr vert="horz" lIns="60960" tIns="30480" rIns="60960" bIns="30480" rtlCol="0" anchor="t">
            <a:no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buNone/>
            </a:pPr>
            <a:r>
              <a:rPr lang="en-US" sz="5500" dirty="0">
                <a:cs typeface="Calibri"/>
              </a:rPr>
              <a:t>We come here dancing, our hearts rejoicing.</a:t>
            </a:r>
          </a:p>
          <a:p>
            <a:pPr>
              <a:buNone/>
            </a:pPr>
            <a:endParaRPr lang="en-US" sz="5500" dirty="0">
              <a:cs typeface="Calibri"/>
            </a:endParaRPr>
          </a:p>
          <a:p>
            <a:pPr>
              <a:buNone/>
            </a:pPr>
            <a:r>
              <a:rPr lang="en-US" sz="5500" b="1" dirty="0">
                <a:cs typeface="Calibri"/>
              </a:rPr>
              <a:t>To the Holy One who is worthy, all praise and glory forevermore!</a:t>
            </a:r>
          </a:p>
        </p:txBody>
      </p:sp>
    </p:spTree>
    <p:extLst>
      <p:ext uri="{BB962C8B-B14F-4D97-AF65-F5344CB8AC3E}">
        <p14:creationId xmlns:p14="http://schemas.microsoft.com/office/powerpoint/2010/main" val="7055808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4E5C15-B0AC-42D0-8FC5-81750644473C}"/>
              </a:ext>
            </a:extLst>
          </p:cNvPr>
          <p:cNvSpPr txBox="1"/>
          <p:nvPr/>
        </p:nvSpPr>
        <p:spPr>
          <a:xfrm>
            <a:off x="0" y="58846"/>
            <a:ext cx="12191999" cy="6186309"/>
          </a:xfrm>
          <a:prstGeom prst="rect">
            <a:avLst/>
          </a:prstGeom>
          <a:noFill/>
        </p:spPr>
        <p:txBody>
          <a:bodyPr wrap="square">
            <a:sp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a:r>
              <a:rPr lang="en-US" sz="6600" b="0" i="0" dirty="0">
                <a:solidFill>
                  <a:srgbClr val="202124"/>
                </a:solidFill>
                <a:effectLst/>
                <a:latin typeface="Roboto" panose="02000000000000000000" pitchFamily="2" charset="0"/>
              </a:rPr>
              <a:t>Glorious, Beautiful, Holy,</a:t>
            </a:r>
          </a:p>
          <a:p>
            <a:pPr algn="ctr"/>
            <a:r>
              <a:rPr lang="en-US" sz="6600" b="0" i="0" dirty="0">
                <a:solidFill>
                  <a:srgbClr val="202124"/>
                </a:solidFill>
                <a:effectLst/>
                <a:latin typeface="Roboto" panose="02000000000000000000" pitchFamily="2" charset="0"/>
              </a:rPr>
              <a:t>that is who you are</a:t>
            </a:r>
          </a:p>
          <a:p>
            <a:pPr algn="ctr"/>
            <a:r>
              <a:rPr lang="en-US" sz="6600" b="0" i="0" dirty="0">
                <a:solidFill>
                  <a:srgbClr val="202124"/>
                </a:solidFill>
                <a:effectLst/>
                <a:latin typeface="Roboto" panose="02000000000000000000" pitchFamily="2" charset="0"/>
              </a:rPr>
              <a:t>Lord to see you on display, that’s my heart’s desire           </a:t>
            </a:r>
          </a:p>
          <a:p>
            <a:pPr algn="ctr"/>
            <a:endParaRPr lang="en-US" sz="6600" b="0" i="0" dirty="0">
              <a:solidFill>
                <a:srgbClr val="202124"/>
              </a:solidFill>
              <a:effectLst/>
              <a:latin typeface="Roboto" panose="02000000000000000000" pitchFamily="2" charset="0"/>
            </a:endParaRPr>
          </a:p>
          <a:p>
            <a:pPr algn="ctr"/>
            <a:r>
              <a:rPr lang="en-US" sz="6600" b="0" i="0" dirty="0">
                <a:solidFill>
                  <a:srgbClr val="202124"/>
                </a:solidFill>
                <a:effectLst/>
                <a:latin typeface="Roboto" panose="02000000000000000000" pitchFamily="2" charset="0"/>
              </a:rPr>
              <a:t>Come change everything</a:t>
            </a:r>
          </a:p>
        </p:txBody>
      </p:sp>
    </p:spTree>
    <p:extLst>
      <p:ext uri="{BB962C8B-B14F-4D97-AF65-F5344CB8AC3E}">
        <p14:creationId xmlns:p14="http://schemas.microsoft.com/office/powerpoint/2010/main" val="15705223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4E5C15-B0AC-42D0-8FC5-81750644473C}"/>
              </a:ext>
            </a:extLst>
          </p:cNvPr>
          <p:cNvSpPr txBox="1"/>
          <p:nvPr/>
        </p:nvSpPr>
        <p:spPr>
          <a:xfrm>
            <a:off x="0" y="58846"/>
            <a:ext cx="12191999" cy="3139321"/>
          </a:xfrm>
          <a:prstGeom prst="rect">
            <a:avLst/>
          </a:prstGeom>
          <a:noFill/>
        </p:spPr>
        <p:txBody>
          <a:bodyPr wrap="square">
            <a:sp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a:endParaRPr lang="en-US" sz="6600" b="0" i="0" dirty="0">
              <a:solidFill>
                <a:srgbClr val="202124"/>
              </a:solidFill>
              <a:effectLst/>
              <a:latin typeface="Roboto" panose="02000000000000000000" pitchFamily="2" charset="0"/>
            </a:endParaRPr>
          </a:p>
          <a:p>
            <a:pPr algn="ctr"/>
            <a:endParaRPr lang="en-US" sz="6600" dirty="0">
              <a:solidFill>
                <a:srgbClr val="202124"/>
              </a:solidFill>
              <a:latin typeface="Roboto" panose="02000000000000000000" pitchFamily="2" charset="0"/>
            </a:endParaRPr>
          </a:p>
          <a:p>
            <a:pPr algn="ctr"/>
            <a:r>
              <a:rPr lang="en-US" sz="6600" b="0" i="0" dirty="0">
                <a:solidFill>
                  <a:srgbClr val="202124"/>
                </a:solidFill>
                <a:effectLst/>
                <a:latin typeface="Roboto" panose="02000000000000000000" pitchFamily="2" charset="0"/>
              </a:rPr>
              <a:t>You change everything</a:t>
            </a:r>
          </a:p>
        </p:txBody>
      </p:sp>
    </p:spTree>
    <p:extLst>
      <p:ext uri="{BB962C8B-B14F-4D97-AF65-F5344CB8AC3E}">
        <p14:creationId xmlns:p14="http://schemas.microsoft.com/office/powerpoint/2010/main" val="35785126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4E5C15-B0AC-42D0-8FC5-81750644473C}"/>
              </a:ext>
            </a:extLst>
          </p:cNvPr>
          <p:cNvSpPr txBox="1"/>
          <p:nvPr/>
        </p:nvSpPr>
        <p:spPr>
          <a:xfrm>
            <a:off x="0" y="58846"/>
            <a:ext cx="12191999" cy="2123658"/>
          </a:xfrm>
          <a:prstGeom prst="rect">
            <a:avLst/>
          </a:prstGeom>
          <a:noFill/>
        </p:spPr>
        <p:txBody>
          <a:bodyPr wrap="square">
            <a:sp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a:r>
              <a:rPr lang="en-US" sz="6600" b="0" i="0" dirty="0">
                <a:solidFill>
                  <a:srgbClr val="202124"/>
                </a:solidFill>
                <a:effectLst/>
                <a:latin typeface="Roboto" panose="02000000000000000000" pitchFamily="2" charset="0"/>
              </a:rPr>
              <a:t>Glorious, Beautiful, Holy,</a:t>
            </a:r>
          </a:p>
          <a:p>
            <a:pPr algn="ctr"/>
            <a:r>
              <a:rPr lang="en-US" sz="6600" b="0" i="0" dirty="0">
                <a:solidFill>
                  <a:srgbClr val="202124"/>
                </a:solidFill>
                <a:effectLst/>
                <a:latin typeface="Roboto" panose="02000000000000000000" pitchFamily="2" charset="0"/>
              </a:rPr>
              <a:t>that is who you are</a:t>
            </a:r>
          </a:p>
        </p:txBody>
      </p:sp>
    </p:spTree>
    <p:extLst>
      <p:ext uri="{BB962C8B-B14F-4D97-AF65-F5344CB8AC3E}">
        <p14:creationId xmlns:p14="http://schemas.microsoft.com/office/powerpoint/2010/main" val="2597040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a:endParaRPr lang="en-US" sz="800"/>
          </a:p>
        </p:txBody>
      </p:sp>
      <p:sp>
        <p:nvSpPr>
          <p:cNvPr id="2" name="Title 1">
            <a:extLst>
              <a:ext uri="{FF2B5EF4-FFF2-40B4-BE49-F238E27FC236}">
                <a16:creationId xmlns:a16="http://schemas.microsoft.com/office/drawing/2014/main" id="{B5896883-8C7D-4036-91AA-7460BBA3852B}"/>
              </a:ext>
            </a:extLst>
          </p:cNvPr>
          <p:cNvSpPr>
            <a:spLocks noGrp="1"/>
          </p:cNvSpPr>
          <p:nvPr>
            <p:ph type="title"/>
          </p:nvPr>
        </p:nvSpPr>
        <p:spPr>
          <a:xfrm>
            <a:off x="336884" y="311446"/>
            <a:ext cx="4332307" cy="6179553"/>
          </a:xfrm>
          <a:solidFill>
            <a:schemeClr val="accent1">
              <a:lumMod val="75000"/>
            </a:schemeClr>
          </a:solidFill>
        </p:spPr>
        <p:txBody>
          <a:bodyPr vert="horz" lIns="60960" tIns="30480" rIns="60960" bIns="30480" rtlCol="0" anchor="ctr">
            <a:norm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defTabSz="609630"/>
            <a:br>
              <a:rPr lang="en-US" sz="7200" dirty="0">
                <a:solidFill>
                  <a:srgbClr val="FFFFFF"/>
                </a:solidFill>
              </a:rPr>
            </a:br>
            <a:r>
              <a:rPr lang="en-US" sz="7200" baseline="30000" dirty="0">
                <a:solidFill>
                  <a:srgbClr val="FFFFFF"/>
                </a:solidFill>
                <a:cs typeface="Calibri Light"/>
              </a:rPr>
              <a:t>Hymn of </a:t>
            </a:r>
            <a:br>
              <a:rPr lang="en-US" sz="7200" kern="1200" baseline="30000" dirty="0">
                <a:solidFill>
                  <a:srgbClr val="FFFFFF"/>
                </a:solidFill>
                <a:cs typeface="Calibri Light"/>
              </a:rPr>
            </a:br>
            <a:r>
              <a:rPr lang="en-US" sz="7200" kern="1200" baseline="30000" dirty="0">
                <a:solidFill>
                  <a:srgbClr val="FFFFFF"/>
                </a:solidFill>
                <a:cs typeface="Calibri Light"/>
              </a:rPr>
              <a:t>Invitation</a:t>
            </a:r>
            <a:br>
              <a:rPr lang="en-US" sz="7200" kern="1200" baseline="30000" dirty="0">
                <a:solidFill>
                  <a:srgbClr val="FFFFFF"/>
                </a:solidFill>
                <a:cs typeface="Calibri Light"/>
              </a:rPr>
            </a:br>
            <a:br>
              <a:rPr lang="en-US" sz="7200" kern="1200" baseline="30000" dirty="0">
                <a:solidFill>
                  <a:srgbClr val="FFFFFF"/>
                </a:solidFill>
                <a:cs typeface="Calibri Light"/>
              </a:rPr>
            </a:br>
            <a:r>
              <a:rPr lang="en-US" sz="7200" kern="1200" baseline="30000" dirty="0">
                <a:solidFill>
                  <a:srgbClr val="FFFFFF"/>
                </a:solidFill>
                <a:cs typeface="Calibri Light"/>
              </a:rPr>
              <a:t>p391</a:t>
            </a:r>
            <a:br>
              <a:rPr lang="en-US" sz="7200" kern="1200" baseline="30000" dirty="0">
                <a:solidFill>
                  <a:srgbClr val="FFFFFF"/>
                </a:solidFill>
                <a:cs typeface="Calibri Light"/>
              </a:rPr>
            </a:br>
            <a:r>
              <a:rPr lang="en-US" sz="7200" kern="1200" baseline="30000" dirty="0">
                <a:solidFill>
                  <a:srgbClr val="FFFFFF"/>
                </a:solidFill>
                <a:cs typeface="Calibri Light"/>
              </a:rPr>
              <a:t>vs </a:t>
            </a:r>
            <a:r>
              <a:rPr lang="en-US" sz="6600" kern="1200" baseline="30000" dirty="0">
                <a:solidFill>
                  <a:srgbClr val="FFFFFF"/>
                </a:solidFill>
                <a:cs typeface="Calibri Light"/>
              </a:rPr>
              <a:t>1,2,4</a:t>
            </a:r>
            <a:br>
              <a:rPr lang="en-US" sz="7200" baseline="30000" dirty="0">
                <a:solidFill>
                  <a:srgbClr val="FFFFFF"/>
                </a:solidFill>
                <a:cs typeface="Calibri Light"/>
              </a:rPr>
            </a:br>
            <a:r>
              <a:rPr lang="en-US" sz="5334" baseline="30000" dirty="0">
                <a:solidFill>
                  <a:srgbClr val="FFFFFF"/>
                </a:solidFill>
                <a:cs typeface="Calibri Light"/>
              </a:rPr>
              <a:t> </a:t>
            </a:r>
            <a:br>
              <a:rPr lang="en-US" sz="3734" dirty="0"/>
            </a:br>
            <a:endParaRPr lang="en-US" sz="3734" kern="1200" dirty="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FB4F76A7-A6BC-414B-A6CB-421D4BDD54C7}"/>
              </a:ext>
            </a:extLst>
          </p:cNvPr>
          <p:cNvSpPr>
            <a:spLocks noGrp="1"/>
          </p:cNvSpPr>
          <p:nvPr>
            <p:ph idx="1"/>
          </p:nvPr>
        </p:nvSpPr>
        <p:spPr>
          <a:xfrm>
            <a:off x="4723201" y="-223852"/>
            <a:ext cx="7349705" cy="6795488"/>
          </a:xfrm>
        </p:spPr>
        <p:txBody>
          <a:bodyPr vert="horz" lIns="60960" tIns="30480" rIns="60960" bIns="30480" rtlCol="0" anchor="t">
            <a:norm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buNone/>
            </a:pPr>
            <a:endParaRPr lang="en-US" sz="5334" dirty="0">
              <a:cs typeface="Calibri"/>
            </a:endParaRPr>
          </a:p>
          <a:p>
            <a:pPr algn="ctr">
              <a:buNone/>
            </a:pPr>
            <a:endParaRPr lang="en-US" sz="4800" dirty="0">
              <a:cs typeface="Calibri"/>
            </a:endParaRPr>
          </a:p>
          <a:p>
            <a:pPr>
              <a:buNone/>
            </a:pPr>
            <a:endParaRPr lang="en-US" sz="4800" dirty="0">
              <a:cs typeface="Calibri"/>
            </a:endParaRPr>
          </a:p>
        </p:txBody>
      </p:sp>
      <p:sp>
        <p:nvSpPr>
          <p:cNvPr id="3" name="TextBox 2">
            <a:extLst>
              <a:ext uri="{FF2B5EF4-FFF2-40B4-BE49-F238E27FC236}">
                <a16:creationId xmlns:a16="http://schemas.microsoft.com/office/drawing/2014/main" id="{9A322CAB-9425-4B50-B07B-90FEB6AD17B7}"/>
              </a:ext>
            </a:extLst>
          </p:cNvPr>
          <p:cNvSpPr txBox="1"/>
          <p:nvPr/>
        </p:nvSpPr>
        <p:spPr>
          <a:xfrm>
            <a:off x="4669191" y="2327506"/>
            <a:ext cx="7522809" cy="1692771"/>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a:r>
              <a:rPr lang="en-US" sz="5300" dirty="0">
                <a:latin typeface="Calibri"/>
                <a:cs typeface="Calibri Light"/>
              </a:rPr>
              <a:t>Savior Like A Shepherd Lead Us</a:t>
            </a:r>
            <a:endParaRPr lang="en-US" sz="800" dirty="0">
              <a:cs typeface="Calibri"/>
            </a:endParaRPr>
          </a:p>
        </p:txBody>
      </p:sp>
    </p:spTree>
    <p:extLst>
      <p:ext uri="{BB962C8B-B14F-4D97-AF65-F5344CB8AC3E}">
        <p14:creationId xmlns:p14="http://schemas.microsoft.com/office/powerpoint/2010/main" val="8757703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4E5C15-B0AC-42D0-8FC5-81750644473C}"/>
              </a:ext>
            </a:extLst>
          </p:cNvPr>
          <p:cNvSpPr txBox="1"/>
          <p:nvPr/>
        </p:nvSpPr>
        <p:spPr>
          <a:xfrm>
            <a:off x="0" y="58846"/>
            <a:ext cx="12191999" cy="5170646"/>
          </a:xfrm>
          <a:prstGeom prst="rect">
            <a:avLst/>
          </a:prstGeom>
          <a:noFill/>
        </p:spPr>
        <p:txBody>
          <a:bodyPr wrap="square">
            <a:sp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r>
              <a:rPr lang="en-US" sz="6600" b="0" i="0" dirty="0">
                <a:solidFill>
                  <a:srgbClr val="202124"/>
                </a:solidFill>
                <a:effectLst/>
                <a:latin typeface="Roboto" panose="02000000000000000000" pitchFamily="2" charset="0"/>
              </a:rPr>
              <a:t>Savior, like a shepherd lead us,</a:t>
            </a:r>
          </a:p>
          <a:p>
            <a:r>
              <a:rPr lang="en-US" sz="6600" b="0" i="0" dirty="0">
                <a:solidFill>
                  <a:srgbClr val="202124"/>
                </a:solidFill>
                <a:effectLst/>
                <a:latin typeface="Roboto" panose="02000000000000000000" pitchFamily="2" charset="0"/>
              </a:rPr>
              <a:t>Much we need Thy tender care;</a:t>
            </a:r>
          </a:p>
          <a:p>
            <a:r>
              <a:rPr lang="en-US" sz="6600" b="0" i="0" dirty="0">
                <a:solidFill>
                  <a:srgbClr val="202124"/>
                </a:solidFill>
                <a:effectLst/>
                <a:latin typeface="Roboto" panose="02000000000000000000" pitchFamily="2" charset="0"/>
              </a:rPr>
              <a:t>In Thy pleasant pastures feed us,</a:t>
            </a:r>
          </a:p>
          <a:p>
            <a:r>
              <a:rPr lang="en-US" sz="6600" b="0" i="0" dirty="0">
                <a:solidFill>
                  <a:srgbClr val="202124"/>
                </a:solidFill>
                <a:effectLst/>
                <a:latin typeface="Roboto" panose="02000000000000000000" pitchFamily="2" charset="0"/>
              </a:rPr>
              <a:t>For our use Thy folds prepare:</a:t>
            </a:r>
          </a:p>
        </p:txBody>
      </p:sp>
    </p:spTree>
    <p:extLst>
      <p:ext uri="{BB962C8B-B14F-4D97-AF65-F5344CB8AC3E}">
        <p14:creationId xmlns:p14="http://schemas.microsoft.com/office/powerpoint/2010/main" val="20180904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4E5C15-B0AC-42D0-8FC5-81750644473C}"/>
              </a:ext>
            </a:extLst>
          </p:cNvPr>
          <p:cNvSpPr txBox="1"/>
          <p:nvPr/>
        </p:nvSpPr>
        <p:spPr>
          <a:xfrm>
            <a:off x="0" y="58846"/>
            <a:ext cx="12191999" cy="6740307"/>
          </a:xfrm>
          <a:prstGeom prst="rect">
            <a:avLst/>
          </a:prstGeom>
          <a:noFill/>
        </p:spPr>
        <p:txBody>
          <a:bodyPr wrap="square">
            <a:sp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r>
              <a:rPr lang="en-US" sz="7200" b="0" i="0" dirty="0">
                <a:solidFill>
                  <a:srgbClr val="202124"/>
                </a:solidFill>
                <a:effectLst/>
                <a:latin typeface="Roboto" panose="02000000000000000000" pitchFamily="2" charset="0"/>
              </a:rPr>
              <a:t>Blessed Jesus, blessed Jesus, thou hast bought us, Thine we are;</a:t>
            </a:r>
          </a:p>
          <a:p>
            <a:r>
              <a:rPr lang="en-US" sz="7200" b="0" i="0" dirty="0">
                <a:solidFill>
                  <a:srgbClr val="202124"/>
                </a:solidFill>
                <a:effectLst/>
                <a:latin typeface="Roboto" panose="02000000000000000000" pitchFamily="2" charset="0"/>
              </a:rPr>
              <a:t>Blessed Jesus, blessed Jesus, thou hast bought us, Thine we are.</a:t>
            </a:r>
          </a:p>
        </p:txBody>
      </p:sp>
    </p:spTree>
    <p:extLst>
      <p:ext uri="{BB962C8B-B14F-4D97-AF65-F5344CB8AC3E}">
        <p14:creationId xmlns:p14="http://schemas.microsoft.com/office/powerpoint/2010/main" val="27908753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4E5C15-B0AC-42D0-8FC5-81750644473C}"/>
              </a:ext>
            </a:extLst>
          </p:cNvPr>
          <p:cNvSpPr txBox="1"/>
          <p:nvPr/>
        </p:nvSpPr>
        <p:spPr>
          <a:xfrm>
            <a:off x="0" y="58846"/>
            <a:ext cx="12191999" cy="6186309"/>
          </a:xfrm>
          <a:prstGeom prst="rect">
            <a:avLst/>
          </a:prstGeom>
          <a:noFill/>
        </p:spPr>
        <p:txBody>
          <a:bodyPr wrap="square">
            <a:sp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r>
              <a:rPr lang="en-US" sz="6600" b="0" i="0" dirty="0">
                <a:solidFill>
                  <a:srgbClr val="202124"/>
                </a:solidFill>
                <a:effectLst/>
                <a:latin typeface="Roboto" panose="02000000000000000000" pitchFamily="2" charset="0"/>
              </a:rPr>
              <a:t>We are Thine, do Thou befriend us, </a:t>
            </a:r>
          </a:p>
          <a:p>
            <a:r>
              <a:rPr lang="en-US" sz="6600" b="0" i="0" dirty="0">
                <a:solidFill>
                  <a:srgbClr val="202124"/>
                </a:solidFill>
                <a:effectLst/>
                <a:latin typeface="Roboto" panose="02000000000000000000" pitchFamily="2" charset="0"/>
              </a:rPr>
              <a:t>be the guardian of our way;</a:t>
            </a:r>
          </a:p>
          <a:p>
            <a:r>
              <a:rPr lang="en-US" sz="6600" b="0" i="0" dirty="0">
                <a:solidFill>
                  <a:srgbClr val="202124"/>
                </a:solidFill>
                <a:effectLst/>
                <a:latin typeface="Roboto" panose="02000000000000000000" pitchFamily="2" charset="0"/>
              </a:rPr>
              <a:t>Keep Thy flock, from sin defend us,</a:t>
            </a:r>
          </a:p>
          <a:p>
            <a:r>
              <a:rPr lang="en-US" sz="6600" b="0" i="0" dirty="0">
                <a:solidFill>
                  <a:srgbClr val="202124"/>
                </a:solidFill>
                <a:effectLst/>
                <a:latin typeface="Roboto" panose="02000000000000000000" pitchFamily="2" charset="0"/>
              </a:rPr>
              <a:t>Seek us when we go astray:</a:t>
            </a:r>
          </a:p>
        </p:txBody>
      </p:sp>
    </p:spTree>
    <p:extLst>
      <p:ext uri="{BB962C8B-B14F-4D97-AF65-F5344CB8AC3E}">
        <p14:creationId xmlns:p14="http://schemas.microsoft.com/office/powerpoint/2010/main" val="31176061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4E5C15-B0AC-42D0-8FC5-81750644473C}"/>
              </a:ext>
            </a:extLst>
          </p:cNvPr>
          <p:cNvSpPr txBox="1"/>
          <p:nvPr/>
        </p:nvSpPr>
        <p:spPr>
          <a:xfrm>
            <a:off x="0" y="58846"/>
            <a:ext cx="12191999" cy="6740307"/>
          </a:xfrm>
          <a:prstGeom prst="rect">
            <a:avLst/>
          </a:prstGeom>
          <a:noFill/>
        </p:spPr>
        <p:txBody>
          <a:bodyPr wrap="square">
            <a:sp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r>
              <a:rPr lang="en-US" sz="7200" b="0" i="0" dirty="0">
                <a:solidFill>
                  <a:srgbClr val="202124"/>
                </a:solidFill>
                <a:effectLst/>
                <a:latin typeface="Roboto" panose="02000000000000000000" pitchFamily="2" charset="0"/>
              </a:rPr>
              <a:t>Blessed Jesus, blessed Jesus, Hear, O hear us when we pray;</a:t>
            </a:r>
          </a:p>
          <a:p>
            <a:r>
              <a:rPr lang="en-US" sz="7200" b="0" i="0" dirty="0">
                <a:solidFill>
                  <a:srgbClr val="202124"/>
                </a:solidFill>
                <a:effectLst/>
                <a:latin typeface="Roboto" panose="02000000000000000000" pitchFamily="2" charset="0"/>
              </a:rPr>
              <a:t>Blessed Jesus, blessed Jesus, Hear, O hear us when we pray;</a:t>
            </a:r>
          </a:p>
        </p:txBody>
      </p:sp>
    </p:spTree>
    <p:extLst>
      <p:ext uri="{BB962C8B-B14F-4D97-AF65-F5344CB8AC3E}">
        <p14:creationId xmlns:p14="http://schemas.microsoft.com/office/powerpoint/2010/main" val="38992919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4E5C15-B0AC-42D0-8FC5-81750644473C}"/>
              </a:ext>
            </a:extLst>
          </p:cNvPr>
          <p:cNvSpPr txBox="1"/>
          <p:nvPr/>
        </p:nvSpPr>
        <p:spPr>
          <a:xfrm>
            <a:off x="0" y="58846"/>
            <a:ext cx="12191999" cy="4154984"/>
          </a:xfrm>
          <a:prstGeom prst="rect">
            <a:avLst/>
          </a:prstGeom>
          <a:noFill/>
        </p:spPr>
        <p:txBody>
          <a:bodyPr wrap="square">
            <a:sp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r>
              <a:rPr lang="en-US" sz="6600" b="0" i="0" dirty="0">
                <a:solidFill>
                  <a:srgbClr val="202124"/>
                </a:solidFill>
                <a:effectLst/>
                <a:latin typeface="Roboto" panose="02000000000000000000" pitchFamily="2" charset="0"/>
              </a:rPr>
              <a:t>Early let us seek Thy favor,</a:t>
            </a:r>
          </a:p>
          <a:p>
            <a:r>
              <a:rPr lang="en-US" sz="6600" b="0" i="0" dirty="0">
                <a:solidFill>
                  <a:srgbClr val="202124"/>
                </a:solidFill>
                <a:effectLst/>
                <a:latin typeface="Roboto" panose="02000000000000000000" pitchFamily="2" charset="0"/>
              </a:rPr>
              <a:t>Early let us do Thy will;</a:t>
            </a:r>
          </a:p>
          <a:p>
            <a:r>
              <a:rPr lang="en-US" sz="6600" b="0" i="0" dirty="0">
                <a:solidFill>
                  <a:srgbClr val="202124"/>
                </a:solidFill>
                <a:effectLst/>
                <a:latin typeface="Roboto" panose="02000000000000000000" pitchFamily="2" charset="0"/>
              </a:rPr>
              <a:t>Blessed Lord and only Savior,</a:t>
            </a:r>
          </a:p>
          <a:p>
            <a:r>
              <a:rPr lang="en-US" sz="6600" b="0" i="0" dirty="0">
                <a:solidFill>
                  <a:srgbClr val="202124"/>
                </a:solidFill>
                <a:effectLst/>
                <a:latin typeface="Roboto" panose="02000000000000000000" pitchFamily="2" charset="0"/>
              </a:rPr>
              <a:t>With Thy love our bosoms fill:</a:t>
            </a:r>
          </a:p>
        </p:txBody>
      </p:sp>
    </p:spTree>
    <p:extLst>
      <p:ext uri="{BB962C8B-B14F-4D97-AF65-F5344CB8AC3E}">
        <p14:creationId xmlns:p14="http://schemas.microsoft.com/office/powerpoint/2010/main" val="16736729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4E5C15-B0AC-42D0-8FC5-81750644473C}"/>
              </a:ext>
            </a:extLst>
          </p:cNvPr>
          <p:cNvSpPr txBox="1"/>
          <p:nvPr/>
        </p:nvSpPr>
        <p:spPr>
          <a:xfrm>
            <a:off x="0" y="58846"/>
            <a:ext cx="12191999" cy="6740307"/>
          </a:xfrm>
          <a:prstGeom prst="rect">
            <a:avLst/>
          </a:prstGeom>
          <a:noFill/>
        </p:spPr>
        <p:txBody>
          <a:bodyPr wrap="square">
            <a:sp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r>
              <a:rPr lang="en-US" sz="7200" b="0" i="0" dirty="0">
                <a:solidFill>
                  <a:srgbClr val="202124"/>
                </a:solidFill>
                <a:effectLst/>
                <a:latin typeface="Roboto" panose="02000000000000000000" pitchFamily="2" charset="0"/>
              </a:rPr>
              <a:t>Blessed Jesus, blessed Jesus, Hear, Thou hast loved us, love us still;</a:t>
            </a:r>
          </a:p>
          <a:p>
            <a:r>
              <a:rPr lang="en-US" sz="7200" b="0" i="0" dirty="0">
                <a:solidFill>
                  <a:srgbClr val="202124"/>
                </a:solidFill>
                <a:effectLst/>
                <a:latin typeface="Roboto" panose="02000000000000000000" pitchFamily="2" charset="0"/>
              </a:rPr>
              <a:t>Blessed Jesus, blessed Jesus, Thou hast loved us, love us still;</a:t>
            </a:r>
          </a:p>
        </p:txBody>
      </p:sp>
    </p:spTree>
    <p:extLst>
      <p:ext uri="{BB962C8B-B14F-4D97-AF65-F5344CB8AC3E}">
        <p14:creationId xmlns:p14="http://schemas.microsoft.com/office/powerpoint/2010/main" val="3510528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a:endParaRPr lang="en-US" sz="800"/>
          </a:p>
        </p:txBody>
      </p:sp>
      <p:sp>
        <p:nvSpPr>
          <p:cNvPr id="2" name="Title 1">
            <a:extLst>
              <a:ext uri="{FF2B5EF4-FFF2-40B4-BE49-F238E27FC236}">
                <a16:creationId xmlns:a16="http://schemas.microsoft.com/office/drawing/2014/main" id="{B5896883-8C7D-4036-91AA-7460BBA3852B}"/>
              </a:ext>
            </a:extLst>
          </p:cNvPr>
          <p:cNvSpPr>
            <a:spLocks noGrp="1"/>
          </p:cNvSpPr>
          <p:nvPr>
            <p:ph type="title"/>
          </p:nvPr>
        </p:nvSpPr>
        <p:spPr>
          <a:xfrm>
            <a:off x="335446" y="311449"/>
            <a:ext cx="4333745" cy="6179552"/>
          </a:xfrm>
          <a:solidFill>
            <a:schemeClr val="accent1">
              <a:lumMod val="75000"/>
            </a:schemeClr>
          </a:solidFill>
        </p:spPr>
        <p:txBody>
          <a:bodyPr vert="horz" lIns="60960" tIns="30480" rIns="60960" bIns="30480" rtlCol="0" anchor="ctr">
            <a:norm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lgn="ctr" defTabSz="609630"/>
            <a:br>
              <a:rPr lang="en-US" sz="3734" dirty="0">
                <a:solidFill>
                  <a:srgbClr val="FFFFFF"/>
                </a:solidFill>
              </a:rPr>
            </a:br>
            <a:r>
              <a:rPr lang="en-US" sz="5334" baseline="30000" dirty="0">
                <a:solidFill>
                  <a:srgbClr val="FFFFFF"/>
                </a:solidFill>
                <a:cs typeface="Calibri Light"/>
              </a:rPr>
              <a:t>Hymn of Praise </a:t>
            </a:r>
            <a:br>
              <a:rPr lang="en-US" sz="5334" baseline="30000" dirty="0">
                <a:solidFill>
                  <a:srgbClr val="FFFFFF"/>
                </a:solidFill>
                <a:cs typeface="Calibri Light"/>
              </a:rPr>
            </a:br>
            <a:br>
              <a:rPr lang="en-US" sz="5334" baseline="30000" dirty="0">
                <a:solidFill>
                  <a:srgbClr val="FFFFFF"/>
                </a:solidFill>
                <a:cs typeface="Calibri Light"/>
              </a:rPr>
            </a:br>
            <a:r>
              <a:rPr lang="en-US" sz="5334" baseline="30000" dirty="0" err="1">
                <a:solidFill>
                  <a:srgbClr val="FFFFFF"/>
                </a:solidFill>
                <a:cs typeface="Calibri Light"/>
              </a:rPr>
              <a:t>Pg</a:t>
            </a:r>
            <a:r>
              <a:rPr lang="en-US" sz="5334" baseline="30000" dirty="0">
                <a:solidFill>
                  <a:srgbClr val="FFFFFF"/>
                </a:solidFill>
                <a:cs typeface="Calibri Light"/>
              </a:rPr>
              <a:t> 2</a:t>
            </a:r>
            <a:br>
              <a:rPr lang="en-US" sz="5334" baseline="30000" dirty="0">
                <a:solidFill>
                  <a:srgbClr val="FFFFFF"/>
                </a:solidFill>
                <a:cs typeface="Calibri Light"/>
              </a:rPr>
            </a:br>
            <a:endParaRPr lang="en-US" sz="3734" kern="1200" dirty="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FB4F76A7-A6BC-414B-A6CB-421D4BDD54C7}"/>
              </a:ext>
            </a:extLst>
          </p:cNvPr>
          <p:cNvSpPr>
            <a:spLocks noGrp="1"/>
          </p:cNvSpPr>
          <p:nvPr>
            <p:ph idx="1"/>
          </p:nvPr>
        </p:nvSpPr>
        <p:spPr>
          <a:xfrm>
            <a:off x="9047672" y="114719"/>
            <a:ext cx="3039373" cy="6795488"/>
          </a:xfrm>
        </p:spPr>
        <p:txBody>
          <a:bodyPr vert="horz" lIns="60960" tIns="30480" rIns="60960" bIns="30480" rtlCol="0" anchor="t">
            <a:norm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pPr>
              <a:buNone/>
            </a:pPr>
            <a:endParaRPr lang="en-US" sz="5334">
              <a:cs typeface="Calibri"/>
            </a:endParaRPr>
          </a:p>
          <a:p>
            <a:pPr algn="ctr">
              <a:buNone/>
            </a:pPr>
            <a:endParaRPr lang="en-US" sz="4800">
              <a:cs typeface="Calibri"/>
            </a:endParaRPr>
          </a:p>
          <a:p>
            <a:pPr>
              <a:buNone/>
            </a:pPr>
            <a:endParaRPr lang="en-US" sz="4800" dirty="0">
              <a:cs typeface="Calibri"/>
            </a:endParaRPr>
          </a:p>
        </p:txBody>
      </p:sp>
      <p:sp>
        <p:nvSpPr>
          <p:cNvPr id="3" name="TextBox 2">
            <a:extLst>
              <a:ext uri="{FF2B5EF4-FFF2-40B4-BE49-F238E27FC236}">
                <a16:creationId xmlns:a16="http://schemas.microsoft.com/office/drawing/2014/main" id="{9A322CAB-9425-4B50-B07B-90FEB6AD17B7}"/>
              </a:ext>
            </a:extLst>
          </p:cNvPr>
          <p:cNvSpPr txBox="1"/>
          <p:nvPr/>
        </p:nvSpPr>
        <p:spPr>
          <a:xfrm>
            <a:off x="4735902" y="1378789"/>
            <a:ext cx="7349705" cy="1815882"/>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defPPr>
              <a:defRPr lang="en-US"/>
            </a:defPPr>
            <a:lvl1pPr marL="0" algn="l" defTabSz="304770" rtl="0" eaLnBrk="1" latinLnBrk="0" hangingPunct="1">
              <a:defRPr sz="1200" kern="1200">
                <a:solidFill>
                  <a:schemeClr val="tx1"/>
                </a:solidFill>
                <a:latin typeface="+mn-lt"/>
                <a:ea typeface="+mn-ea"/>
                <a:cs typeface="+mn-cs"/>
              </a:defRPr>
            </a:lvl1pPr>
            <a:lvl2pPr marL="304770" algn="l" defTabSz="304770" rtl="0" eaLnBrk="1" latinLnBrk="0" hangingPunct="1">
              <a:defRPr sz="1200" kern="1200">
                <a:solidFill>
                  <a:schemeClr val="tx1"/>
                </a:solidFill>
                <a:latin typeface="+mn-lt"/>
                <a:ea typeface="+mn-ea"/>
                <a:cs typeface="+mn-cs"/>
              </a:defRPr>
            </a:lvl2pPr>
            <a:lvl3pPr marL="609539" algn="l" defTabSz="304770" rtl="0" eaLnBrk="1" latinLnBrk="0" hangingPunct="1">
              <a:defRPr sz="1200" kern="1200">
                <a:solidFill>
                  <a:schemeClr val="tx1"/>
                </a:solidFill>
                <a:latin typeface="+mn-lt"/>
                <a:ea typeface="+mn-ea"/>
                <a:cs typeface="+mn-cs"/>
              </a:defRPr>
            </a:lvl3pPr>
            <a:lvl4pPr marL="914309" algn="l" defTabSz="304770" rtl="0" eaLnBrk="1" latinLnBrk="0" hangingPunct="1">
              <a:defRPr sz="1200" kern="1200">
                <a:solidFill>
                  <a:schemeClr val="tx1"/>
                </a:solidFill>
                <a:latin typeface="+mn-lt"/>
                <a:ea typeface="+mn-ea"/>
                <a:cs typeface="+mn-cs"/>
              </a:defRPr>
            </a:lvl4pPr>
            <a:lvl5pPr marL="1219078" algn="l" defTabSz="304770" rtl="0" eaLnBrk="1" latinLnBrk="0" hangingPunct="1">
              <a:defRPr sz="1200" kern="1200">
                <a:solidFill>
                  <a:schemeClr val="tx1"/>
                </a:solidFill>
                <a:latin typeface="+mn-lt"/>
                <a:ea typeface="+mn-ea"/>
                <a:cs typeface="+mn-cs"/>
              </a:defRPr>
            </a:lvl5pPr>
            <a:lvl6pPr marL="1523848" algn="l" defTabSz="304770" rtl="0" eaLnBrk="1" latinLnBrk="0" hangingPunct="1">
              <a:defRPr sz="1200" kern="1200">
                <a:solidFill>
                  <a:schemeClr val="tx1"/>
                </a:solidFill>
                <a:latin typeface="+mn-lt"/>
                <a:ea typeface="+mn-ea"/>
                <a:cs typeface="+mn-cs"/>
              </a:defRPr>
            </a:lvl6pPr>
            <a:lvl7pPr marL="1828617" algn="l" defTabSz="304770" rtl="0" eaLnBrk="1" latinLnBrk="0" hangingPunct="1">
              <a:defRPr sz="1200" kern="1200">
                <a:solidFill>
                  <a:schemeClr val="tx1"/>
                </a:solidFill>
                <a:latin typeface="+mn-lt"/>
                <a:ea typeface="+mn-ea"/>
                <a:cs typeface="+mn-cs"/>
              </a:defRPr>
            </a:lvl7pPr>
            <a:lvl8pPr marL="2133387" algn="l" defTabSz="304770" rtl="0" eaLnBrk="1" latinLnBrk="0" hangingPunct="1">
              <a:defRPr sz="1200" kern="1200">
                <a:solidFill>
                  <a:schemeClr val="tx1"/>
                </a:solidFill>
                <a:latin typeface="+mn-lt"/>
                <a:ea typeface="+mn-ea"/>
                <a:cs typeface="+mn-cs"/>
              </a:defRPr>
            </a:lvl8pPr>
            <a:lvl9pPr marL="2438156" algn="l" defTabSz="304770" rtl="0" eaLnBrk="1" latinLnBrk="0" hangingPunct="1">
              <a:defRPr sz="1200" kern="1200">
                <a:solidFill>
                  <a:schemeClr val="tx1"/>
                </a:solidFill>
                <a:latin typeface="+mn-lt"/>
                <a:ea typeface="+mn-ea"/>
                <a:cs typeface="+mn-cs"/>
              </a:defRPr>
            </a:lvl9pPr>
          </a:lstStyle>
          <a:p>
            <a:r>
              <a:rPr lang="en-US" sz="800" dirty="0">
                <a:latin typeface="Calibri Light"/>
                <a:cs typeface="Calibri Light"/>
              </a:rPr>
              <a:t>​</a:t>
            </a:r>
            <a:endParaRPr lang="en-US" sz="800" dirty="0">
              <a:latin typeface="Calibri" panose="020F0502020204030204"/>
              <a:cs typeface="Calibri" panose="020F0502020204030204"/>
            </a:endParaRPr>
          </a:p>
          <a:p>
            <a:endParaRPr lang="en-US" sz="5300" dirty="0">
              <a:latin typeface="Calibri"/>
              <a:cs typeface="Calibri Light"/>
            </a:endParaRPr>
          </a:p>
          <a:p>
            <a:pPr algn="ctr"/>
            <a:r>
              <a:rPr lang="en-US" sz="5300" dirty="0">
                <a:latin typeface="Calibri"/>
                <a:cs typeface="Calibri Light"/>
              </a:rPr>
              <a:t> We Praise Thee, O God </a:t>
            </a:r>
            <a:endParaRPr lang="en-US" sz="800" dirty="0">
              <a:cs typeface="Calibri"/>
            </a:endParaRPr>
          </a:p>
        </p:txBody>
      </p:sp>
    </p:spTree>
    <p:extLst>
      <p:ext uri="{BB962C8B-B14F-4D97-AF65-F5344CB8AC3E}">
        <p14:creationId xmlns:p14="http://schemas.microsoft.com/office/powerpoint/2010/main" val="28394667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31395-A750-4CDA-8596-36B5A4BCF0A9}"/>
              </a:ext>
            </a:extLst>
          </p:cNvPr>
          <p:cNvSpPr>
            <a:spLocks noGrp="1"/>
          </p:cNvSpPr>
          <p:nvPr>
            <p:ph type="title"/>
          </p:nvPr>
        </p:nvSpPr>
        <p:spPr>
          <a:xfrm>
            <a:off x="225468" y="187889"/>
            <a:ext cx="11786992" cy="6463431"/>
          </a:xfrm>
          <a:solidFill>
            <a:schemeClr val="tx1">
              <a:lumMod val="65000"/>
              <a:lumOff val="35000"/>
            </a:schemeClr>
          </a:solidFill>
        </p:spPr>
        <p:txBody>
          <a:bodyPr>
            <a:normAutofit/>
          </a:bodyPr>
          <a:lstStyle/>
          <a:p>
            <a:pPr algn="ctr"/>
            <a:r>
              <a:rPr lang="en-US" sz="12800" dirty="0">
                <a:solidFill>
                  <a:schemeClr val="bg1"/>
                </a:solidFill>
              </a:rPr>
              <a:t>Benediction</a:t>
            </a:r>
            <a:br>
              <a:rPr lang="en-US" sz="12800" dirty="0">
                <a:solidFill>
                  <a:schemeClr val="bg1"/>
                </a:solidFill>
              </a:rPr>
            </a:br>
            <a:r>
              <a:rPr lang="en-US" dirty="0">
                <a:solidFill>
                  <a:schemeClr val="bg1"/>
                </a:solidFill>
              </a:rPr>
              <a:t>Gayle </a:t>
            </a:r>
            <a:r>
              <a:rPr lang="en-US" dirty="0" err="1">
                <a:solidFill>
                  <a:schemeClr val="bg1"/>
                </a:solidFill>
              </a:rPr>
              <a:t>Flanery</a:t>
            </a:r>
            <a:endParaRPr lang="en-US" dirty="0">
              <a:solidFill>
                <a:schemeClr val="bg1"/>
              </a:solidFill>
            </a:endParaRPr>
          </a:p>
        </p:txBody>
      </p:sp>
    </p:spTree>
    <p:extLst>
      <p:ext uri="{BB962C8B-B14F-4D97-AF65-F5344CB8AC3E}">
        <p14:creationId xmlns:p14="http://schemas.microsoft.com/office/powerpoint/2010/main" val="2653518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4457D-9B55-49CD-ACCF-6B5AED0EC155}"/>
              </a:ext>
            </a:extLst>
          </p:cNvPr>
          <p:cNvSpPr>
            <a:spLocks noGrp="1"/>
          </p:cNvSpPr>
          <p:nvPr>
            <p:ph type="title"/>
          </p:nvPr>
        </p:nvSpPr>
        <p:spPr/>
        <p:txBody>
          <a:bodyPr/>
          <a:lstStyle/>
          <a:p>
            <a:endParaRPr lang="en-US"/>
          </a:p>
        </p:txBody>
      </p:sp>
      <p:pic>
        <p:nvPicPr>
          <p:cNvPr id="5" name="Content Placeholder 4" descr="A sign on a tile wall&#10;&#10;Description automatically generated with low confidence">
            <a:extLst>
              <a:ext uri="{FF2B5EF4-FFF2-40B4-BE49-F238E27FC236}">
                <a16:creationId xmlns:a16="http://schemas.microsoft.com/office/drawing/2014/main" id="{A8796207-B3A7-4E63-AB59-02E5DE9695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532835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1F5CC2-D478-4CC7-8657-D188C5FB5464}"/>
              </a:ext>
            </a:extLst>
          </p:cNvPr>
          <p:cNvSpPr txBox="1"/>
          <p:nvPr/>
        </p:nvSpPr>
        <p:spPr>
          <a:xfrm>
            <a:off x="12526" y="-959"/>
            <a:ext cx="1218203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200" b="0" i="0" dirty="0">
                <a:solidFill>
                  <a:srgbClr val="000000"/>
                </a:solidFill>
                <a:effectLst/>
                <a:latin typeface="Raleway"/>
              </a:rPr>
              <a:t>We praise Thee, O God,</a:t>
            </a:r>
          </a:p>
          <a:p>
            <a:r>
              <a:rPr lang="en-US" sz="7200" b="0" i="0" dirty="0">
                <a:solidFill>
                  <a:srgbClr val="000000"/>
                </a:solidFill>
                <a:effectLst/>
                <a:latin typeface="Raleway"/>
              </a:rPr>
              <a:t>  For the Son of Thy love,</a:t>
            </a:r>
          </a:p>
          <a:p>
            <a:r>
              <a:rPr lang="en-US" sz="7200" b="0" i="0" dirty="0">
                <a:solidFill>
                  <a:srgbClr val="000000"/>
                </a:solidFill>
                <a:effectLst/>
                <a:latin typeface="Raleway"/>
              </a:rPr>
              <a:t>For our Savior who died and</a:t>
            </a:r>
          </a:p>
          <a:p>
            <a:r>
              <a:rPr lang="en-US" sz="7200" b="0" i="0" dirty="0">
                <a:solidFill>
                  <a:srgbClr val="000000"/>
                </a:solidFill>
                <a:effectLst/>
                <a:latin typeface="Raleway"/>
              </a:rPr>
              <a:t>  Is now gone above.</a:t>
            </a:r>
          </a:p>
        </p:txBody>
      </p:sp>
    </p:spTree>
    <p:extLst>
      <p:ext uri="{BB962C8B-B14F-4D97-AF65-F5344CB8AC3E}">
        <p14:creationId xmlns:p14="http://schemas.microsoft.com/office/powerpoint/2010/main" val="1605738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1F5CC2-D478-4CC7-8657-D188C5FB5464}"/>
              </a:ext>
            </a:extLst>
          </p:cNvPr>
          <p:cNvSpPr txBox="1"/>
          <p:nvPr/>
        </p:nvSpPr>
        <p:spPr>
          <a:xfrm>
            <a:off x="12526" y="-959"/>
            <a:ext cx="12182030" cy="67403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200" i="0" dirty="0">
                <a:solidFill>
                  <a:srgbClr val="0A3F64"/>
                </a:solidFill>
                <a:effectLst/>
                <a:latin typeface="Verdana" panose="020B0604030504040204" pitchFamily="34" charset="0"/>
              </a:rPr>
              <a:t>Hallelujah!</a:t>
            </a:r>
          </a:p>
          <a:p>
            <a:pPr algn="ctr"/>
            <a:r>
              <a:rPr lang="en-US" sz="7200" i="0" dirty="0">
                <a:solidFill>
                  <a:srgbClr val="0A3F64"/>
                </a:solidFill>
                <a:effectLst/>
                <a:latin typeface="Verdana" panose="020B0604030504040204" pitchFamily="34" charset="0"/>
              </a:rPr>
              <a:t>Thine the glory,</a:t>
            </a:r>
          </a:p>
          <a:p>
            <a:pPr algn="ctr"/>
            <a:r>
              <a:rPr lang="en-US" sz="7200" i="0" dirty="0">
                <a:solidFill>
                  <a:srgbClr val="0A3F64"/>
                </a:solidFill>
                <a:effectLst/>
                <a:latin typeface="Verdana" panose="020B0604030504040204" pitchFamily="34" charset="0"/>
              </a:rPr>
              <a:t>  Hallelujah! Amen;</a:t>
            </a:r>
          </a:p>
          <a:p>
            <a:pPr algn="ctr"/>
            <a:r>
              <a:rPr lang="en-US" sz="7200" i="0" dirty="0">
                <a:solidFill>
                  <a:srgbClr val="0A3F64"/>
                </a:solidFill>
                <a:effectLst/>
                <a:latin typeface="Verdana" panose="020B0604030504040204" pitchFamily="34" charset="0"/>
              </a:rPr>
              <a:t>Hallelujah!</a:t>
            </a:r>
          </a:p>
          <a:p>
            <a:pPr algn="ctr"/>
            <a:r>
              <a:rPr lang="en-US" sz="7200" i="0" dirty="0">
                <a:solidFill>
                  <a:srgbClr val="0A3F64"/>
                </a:solidFill>
                <a:effectLst/>
                <a:latin typeface="Verdana" panose="020B0604030504040204" pitchFamily="34" charset="0"/>
              </a:rPr>
              <a:t>Thine the glory,</a:t>
            </a:r>
          </a:p>
          <a:p>
            <a:pPr algn="ctr"/>
            <a:r>
              <a:rPr lang="en-US" sz="7200" i="0" dirty="0">
                <a:solidFill>
                  <a:srgbClr val="0A3F64"/>
                </a:solidFill>
                <a:effectLst/>
                <a:latin typeface="Verdana" panose="020B0604030504040204" pitchFamily="34" charset="0"/>
              </a:rPr>
              <a:t>Revive us again</a:t>
            </a:r>
            <a:endParaRPr lang="en-US" sz="7200" i="0" dirty="0">
              <a:solidFill>
                <a:srgbClr val="000000"/>
              </a:solidFill>
              <a:effectLst/>
              <a:latin typeface="Raleway"/>
            </a:endParaRPr>
          </a:p>
        </p:txBody>
      </p:sp>
    </p:spTree>
    <p:extLst>
      <p:ext uri="{BB962C8B-B14F-4D97-AF65-F5344CB8AC3E}">
        <p14:creationId xmlns:p14="http://schemas.microsoft.com/office/powerpoint/2010/main" val="3938801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1F5CC2-D478-4CC7-8657-D188C5FB5464}"/>
              </a:ext>
            </a:extLst>
          </p:cNvPr>
          <p:cNvSpPr txBox="1"/>
          <p:nvPr/>
        </p:nvSpPr>
        <p:spPr>
          <a:xfrm>
            <a:off x="12526" y="-959"/>
            <a:ext cx="1218203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200" b="0" i="0" dirty="0">
                <a:solidFill>
                  <a:srgbClr val="000000"/>
                </a:solidFill>
                <a:effectLst/>
                <a:latin typeface="Raleway"/>
              </a:rPr>
              <a:t>All glory and praise</a:t>
            </a:r>
          </a:p>
          <a:p>
            <a:r>
              <a:rPr lang="en-US" sz="7200" b="0" i="0" dirty="0">
                <a:solidFill>
                  <a:srgbClr val="000000"/>
                </a:solidFill>
                <a:effectLst/>
                <a:latin typeface="Raleway"/>
              </a:rPr>
              <a:t> To the Lamb that was slain</a:t>
            </a:r>
          </a:p>
          <a:p>
            <a:r>
              <a:rPr lang="en-US" sz="7200" b="0" i="0" dirty="0">
                <a:solidFill>
                  <a:srgbClr val="000000"/>
                </a:solidFill>
                <a:effectLst/>
                <a:latin typeface="Raleway"/>
              </a:rPr>
              <a:t>Who has borne all our sins</a:t>
            </a:r>
          </a:p>
          <a:p>
            <a:r>
              <a:rPr lang="en-US" sz="7200" b="0" i="0" dirty="0">
                <a:solidFill>
                  <a:srgbClr val="000000"/>
                </a:solidFill>
                <a:effectLst/>
                <a:latin typeface="Raleway"/>
              </a:rPr>
              <a:t> And has cleansed </a:t>
            </a:r>
            <a:r>
              <a:rPr lang="en-US" sz="7200" b="0" i="0" dirty="0" err="1">
                <a:solidFill>
                  <a:srgbClr val="000000"/>
                </a:solidFill>
                <a:effectLst/>
                <a:latin typeface="Raleway"/>
              </a:rPr>
              <a:t>ev'ry</a:t>
            </a:r>
            <a:r>
              <a:rPr lang="en-US" sz="7200" b="0" i="0" dirty="0">
                <a:solidFill>
                  <a:srgbClr val="000000"/>
                </a:solidFill>
                <a:effectLst/>
                <a:latin typeface="Raleway"/>
              </a:rPr>
              <a:t> stain</a:t>
            </a:r>
          </a:p>
        </p:txBody>
      </p:sp>
    </p:spTree>
    <p:extLst>
      <p:ext uri="{BB962C8B-B14F-4D97-AF65-F5344CB8AC3E}">
        <p14:creationId xmlns:p14="http://schemas.microsoft.com/office/powerpoint/2010/main" val="145532233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10921</TotalTime>
  <Words>1379</Words>
  <Application>Microsoft Office PowerPoint</Application>
  <PresentationFormat>Widescreen</PresentationFormat>
  <Paragraphs>176</Paragraphs>
  <Slides>61</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61</vt:i4>
      </vt:variant>
    </vt:vector>
  </HeadingPairs>
  <TitlesOfParts>
    <vt:vector size="71" baseType="lpstr">
      <vt:lpstr>Arabic Typesetting</vt:lpstr>
      <vt:lpstr>Arial</vt:lpstr>
      <vt:lpstr>Book Antiqua</vt:lpstr>
      <vt:lpstr>Calibri</vt:lpstr>
      <vt:lpstr>Calibri Light</vt:lpstr>
      <vt:lpstr>Raleway</vt:lpstr>
      <vt:lpstr>Roboto</vt:lpstr>
      <vt:lpstr>Times New Roman</vt:lpstr>
      <vt:lpstr>Verdana</vt:lpstr>
      <vt:lpstr>Office Theme</vt:lpstr>
      <vt:lpstr>PowerPoint Presentation</vt:lpstr>
      <vt:lpstr>Welcome To First Christian Church  July 4th   Gayle Flanery “Worship: Glory, Beauty, Holy”</vt:lpstr>
      <vt:lpstr>PowerPoint Presentation</vt:lpstr>
      <vt:lpstr>  Brad Gee  Call To Worship </vt:lpstr>
      <vt:lpstr>  Brad Gee  Call To Worship </vt:lpstr>
      <vt:lpstr> Hymn of Praise   Pg 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Brad Gee  Invocation  </vt:lpstr>
      <vt:lpstr>Brad Gee  Invocation  </vt:lpstr>
      <vt:lpstr>Gloria Patri </vt:lpstr>
      <vt:lpstr>PowerPoint Presentation</vt:lpstr>
      <vt:lpstr>Jess Snyder</vt:lpstr>
      <vt:lpstr>PowerPoint Presentation</vt:lpstr>
      <vt:lpstr>Pastoral Prayer &amp; Prayers of the People </vt:lpstr>
      <vt:lpstr> Hymn of Communion pg 222</vt:lpstr>
      <vt:lpstr>PowerPoint Presentation</vt:lpstr>
      <vt:lpstr>PowerPoint Presentation</vt:lpstr>
      <vt:lpstr>PowerPoint Presentation</vt:lpstr>
      <vt:lpstr>PowerPoint Presentation</vt:lpstr>
      <vt:lpstr>PowerPoint Presentation</vt:lpstr>
      <vt:lpstr>PowerPoint Presentation</vt:lpstr>
      <vt:lpstr>Invitation to the Table</vt:lpstr>
      <vt:lpstr>Offering Meditation  Brad Gee </vt:lpstr>
      <vt:lpstr>Offering Meditation  Brad Gee </vt:lpstr>
      <vt:lpstr>PowerPoint Presentation</vt:lpstr>
      <vt:lpstr>Doxology </vt:lpstr>
      <vt:lpstr>Prayer of Dedication  Brad Gee </vt:lpstr>
      <vt:lpstr>Prayer of Dedication  Brad Gee </vt:lpstr>
      <vt:lpstr>Prayer of Dedication  Brad Gee </vt:lpstr>
      <vt:lpstr>Brad Gee    Scripture Psalm 96:1-10 </vt:lpstr>
      <vt:lpstr>3 Declare his glory among the nations, his marvelous deeds  among all peoples. 4 For great is the Lord and most worthy of praise; he is to be feared above all gods.</vt:lpstr>
      <vt:lpstr>5 For all the gods of the nations are idols, but the Lord made the heavens. 6 Splendor and majesty are before him; strength and glory are in his sanctuary.</vt:lpstr>
      <vt:lpstr>7 Ascribe to the Lord, all you families of nations, ascribe to the Lord glory and strength. 8 Ascribe to the Lord the glory due his name; bring an offering and come into his courts.</vt:lpstr>
      <vt:lpstr>9 Worship the Lord in the splendor of his holiness; tremble before him, all the earth. 10 Say among the nations, “The Lord reigns.”                                        Psalm 96:1-10</vt:lpstr>
      <vt:lpstr>PowerPoint Presentation</vt:lpstr>
      <vt:lpstr>Evan Snyder &amp; Chris Fluitt “Worship: Glory, Beauty, Holy"</vt:lpstr>
      <vt:lpstr>Glorious Beautiful &amp; Holy (Change Everything)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Hymn of  Invitation  p391 vs 1,2,4   </vt:lpstr>
      <vt:lpstr>PowerPoint Presentation</vt:lpstr>
      <vt:lpstr>PowerPoint Presentation</vt:lpstr>
      <vt:lpstr>PowerPoint Presentation</vt:lpstr>
      <vt:lpstr>PowerPoint Presentation</vt:lpstr>
      <vt:lpstr>PowerPoint Presentation</vt:lpstr>
      <vt:lpstr>PowerPoint Presentation</vt:lpstr>
      <vt:lpstr>Benediction Gayle Flanery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 Reed</dc:creator>
  <cp:lastModifiedBy>chris fluitt</cp:lastModifiedBy>
  <cp:revision>675</cp:revision>
  <dcterms:created xsi:type="dcterms:W3CDTF">2021-04-26T13:40:04Z</dcterms:created>
  <dcterms:modified xsi:type="dcterms:W3CDTF">2021-07-09T12:54:37Z</dcterms:modified>
</cp:coreProperties>
</file>