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</p:sldIdLst>
  <p:sldSz cy="5143500" cx="9144000"/>
  <p:notesSz cx="6858000" cy="9144000"/>
  <p:embeddedFontLst>
    <p:embeddedFont>
      <p:font typeface="Bungee"/>
      <p:regular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Bungee-regular.fntdata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37942005b6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37942005b6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37942005b6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37942005b6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37942005b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37942005b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37942005b6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37942005b6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7942005b6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37942005b6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7942005b6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37942005b6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37942005b6_5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37942005b6_5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7942005b6_5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37942005b6_5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37942005b6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37942005b6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37942005b6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37942005b6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37942005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37942005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37942005b6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37942005b6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37942005b6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37942005b6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37942005b6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37942005b6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7942005b6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37942005b6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37942005b6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37942005b6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37942005b6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37942005b6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37942005b6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37942005b6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37942005b6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37942005b6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37942005b6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37942005b6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37942005b6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37942005b6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37942005b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37942005b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37942005b6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37942005b6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37942005b6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37942005b6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37942005b6_5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37942005b6_5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37942005b6_5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37942005b6_5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37942005b6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37942005b6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37942005b6_5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37942005b6_5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37942005b6_7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37942005b6_7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37942005b6_5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37942005b6_5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37942005b6_5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37942005b6_5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37942005b6_5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37942005b6_5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37942005b6_6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37942005b6_6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37942005b6_5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37942005b6_5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37942005b6_5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37942005b6_5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37942005b6_5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37942005b6_5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37942005b6_5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37942005b6_5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37942005b6_5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37942005b6_5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37942005b6_5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37942005b6_5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37942005b6_5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37942005b6_5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37942005b6_5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37942005b6_5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37942005b6_5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37942005b6_5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37942005b6_5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37942005b6_5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37942005b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37942005b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37942005b6_5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37942005b6_5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37942005b6_5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137942005b6_5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37942005b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37942005b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37942005b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37942005b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37942005b6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37942005b6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37942005b6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37942005b6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hyperlink" Target="http://drive.google.com/file/d/18RoptZBaS5sSGRXdJSaCWdkuLptHsPyD/view" TargetMode="External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Relationship Id="rId4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g"/><Relationship Id="rId4" Type="http://schemas.openxmlformats.org/officeDocument/2006/relationships/image" Target="../media/image3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Relationship Id="rId4" Type="http://schemas.openxmlformats.org/officeDocument/2006/relationships/image" Target="../media/image3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Relationship Id="rId4" Type="http://schemas.openxmlformats.org/officeDocument/2006/relationships/image" Target="../media/image3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Relationship Id="rId4" Type="http://schemas.openxmlformats.org/officeDocument/2006/relationships/image" Target="../media/image2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jpg"/><Relationship Id="rId4" Type="http://schemas.openxmlformats.org/officeDocument/2006/relationships/image" Target="../media/image3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g"/><Relationship Id="rId4" Type="http://schemas.openxmlformats.org/officeDocument/2006/relationships/image" Target="../media/image3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g"/><Relationship Id="rId4" Type="http://schemas.openxmlformats.org/officeDocument/2006/relationships/image" Target="../media/image3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1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jpg"/><Relationship Id="rId4" Type="http://schemas.openxmlformats.org/officeDocument/2006/relationships/image" Target="../media/image4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jpg"/><Relationship Id="rId4" Type="http://schemas.openxmlformats.org/officeDocument/2006/relationships/image" Target="../media/image4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jpg"/><Relationship Id="rId4" Type="http://schemas.openxmlformats.org/officeDocument/2006/relationships/image" Target="../media/image4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jpg"/><Relationship Id="rId4" Type="http://schemas.openxmlformats.org/officeDocument/2006/relationships/image" Target="../media/image4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jpg"/><Relationship Id="rId4" Type="http://schemas.openxmlformats.org/officeDocument/2006/relationships/image" Target="../media/image5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9.jpg"/><Relationship Id="rId4" Type="http://schemas.openxmlformats.org/officeDocument/2006/relationships/image" Target="../media/image5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2.jpg"/><Relationship Id="rId4" Type="http://schemas.openxmlformats.org/officeDocument/2006/relationships/image" Target="../media/image4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8.jpg"/><Relationship Id="rId4" Type="http://schemas.openxmlformats.org/officeDocument/2006/relationships/image" Target="../media/image5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7.jpg"/><Relationship Id="rId4" Type="http://schemas.openxmlformats.org/officeDocument/2006/relationships/image" Target="../media/image5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2.jpg"/><Relationship Id="rId4" Type="http://schemas.openxmlformats.org/officeDocument/2006/relationships/image" Target="../media/image6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9.jpg"/><Relationship Id="rId4" Type="http://schemas.openxmlformats.org/officeDocument/2006/relationships/image" Target="../media/image76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7.jpg"/><Relationship Id="rId4" Type="http://schemas.openxmlformats.org/officeDocument/2006/relationships/image" Target="../media/image6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6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3.jpg"/><Relationship Id="rId4" Type="http://schemas.openxmlformats.org/officeDocument/2006/relationships/image" Target="../media/image7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Relationship Id="rId4" Type="http://schemas.openxmlformats.org/officeDocument/2006/relationships/image" Target="../media/image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5.jpg"/><Relationship Id="rId4" Type="http://schemas.openxmlformats.org/officeDocument/2006/relationships/image" Target="../media/image7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7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4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8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9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1.png"/><Relationship Id="rId4" Type="http://schemas.openxmlformats.org/officeDocument/2006/relationships/image" Target="../media/image83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7.jpg"/><Relationship Id="rId4" Type="http://schemas.openxmlformats.org/officeDocument/2006/relationships/image" Target="../media/image82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5.jpg"/><Relationship Id="rId4" Type="http://schemas.openxmlformats.org/officeDocument/2006/relationships/image" Target="../media/image86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8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37227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Bungee"/>
                <a:ea typeface="Bungee"/>
                <a:cs typeface="Bungee"/>
                <a:sym typeface="Bungee"/>
              </a:rPr>
              <a:t>FCCVA Vacation Bible School 2022</a:t>
            </a:r>
            <a:endParaRPr>
              <a:solidFill>
                <a:schemeClr val="accent4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7325" y="277675"/>
            <a:ext cx="4810601" cy="33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 title="Upbeat Instrumental Work Music ☀️ Background Happy Energetic Relaxing Music for Working Fast &amp; Focus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32301" y="44800"/>
            <a:ext cx="232875" cy="23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5300" y="137875"/>
            <a:ext cx="4716175" cy="353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900" y="1844775"/>
            <a:ext cx="3672300" cy="275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600325"/>
            <a:ext cx="2896900" cy="386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050" y="249050"/>
            <a:ext cx="3423802" cy="4565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5475" y="558875"/>
            <a:ext cx="2980950" cy="397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948" y="391350"/>
            <a:ext cx="3133125" cy="417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100" y="382575"/>
            <a:ext cx="3283749" cy="437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82576"/>
            <a:ext cx="3283749" cy="4378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6275" y="162375"/>
            <a:ext cx="3464475" cy="46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450" y="538887"/>
            <a:ext cx="3049302" cy="406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925" y="407200"/>
            <a:ext cx="4681848" cy="351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125" y="960875"/>
            <a:ext cx="2911050" cy="388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504100"/>
            <a:ext cx="3222605" cy="42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925" y="391150"/>
            <a:ext cx="3276200" cy="436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4050" y="572600"/>
            <a:ext cx="2998724" cy="399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8675" y="357982"/>
            <a:ext cx="3320651" cy="4427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3075" y="354525"/>
            <a:ext cx="4938898" cy="370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900" y="731175"/>
            <a:ext cx="2937861" cy="3917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7725" y="437791"/>
            <a:ext cx="3200924" cy="4267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150" y="393650"/>
            <a:ext cx="3200924" cy="426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Bungee"/>
                <a:ea typeface="Bungee"/>
                <a:cs typeface="Bungee"/>
                <a:sym typeface="Bungee"/>
              </a:rPr>
              <a:t>Our Wonder Lab Setup </a:t>
            </a:r>
            <a:endParaRPr>
              <a:solidFill>
                <a:schemeClr val="accent4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5500" y="1393700"/>
            <a:ext cx="4721626" cy="354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225" y="266975"/>
            <a:ext cx="2748175" cy="3664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32"/>
          <p:cNvPicPr preferRelativeResize="0"/>
          <p:nvPr/>
        </p:nvPicPr>
        <p:blipFill rotWithShape="1">
          <a:blip r:embed="rId3">
            <a:alphaModFix/>
          </a:blip>
          <a:srcRect b="660" l="0" r="0" t="-659"/>
          <a:stretch/>
        </p:blipFill>
        <p:spPr>
          <a:xfrm>
            <a:off x="2498725" y="278900"/>
            <a:ext cx="3756601" cy="4585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Bungee"/>
                <a:ea typeface="Bungee"/>
                <a:cs typeface="Bungee"/>
                <a:sym typeface="Bungee"/>
              </a:rPr>
              <a:t>Day 2: Jesus is with me all the time!!</a:t>
            </a:r>
            <a:endParaRPr>
              <a:solidFill>
                <a:schemeClr val="accent4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210" name="Google Shape;210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200" y="1234437"/>
            <a:ext cx="4336625" cy="325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1425" y="1017725"/>
            <a:ext cx="2971357" cy="396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5025"/>
            <a:ext cx="4868925" cy="365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9825" y="761150"/>
            <a:ext cx="2891374" cy="385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3424" y="249050"/>
            <a:ext cx="3422323" cy="456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375" y="341200"/>
            <a:ext cx="3170749" cy="422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4148" y="371963"/>
            <a:ext cx="3299674" cy="439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0999" y="217475"/>
            <a:ext cx="3462950" cy="4617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3050" y="392154"/>
            <a:ext cx="3320652" cy="442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1023" y="392150"/>
            <a:ext cx="3320652" cy="442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1" name="Google Shape;25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0400" y="214050"/>
            <a:ext cx="3464525" cy="461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4076" y="445025"/>
            <a:ext cx="3118076" cy="415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8100" y="191787"/>
            <a:ext cx="3569948" cy="475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6" name="Google Shape;26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1550" y="347472"/>
            <a:ext cx="3212951" cy="4283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1998" y="347475"/>
            <a:ext cx="3212943" cy="428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445025"/>
            <a:ext cx="3266081" cy="435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6523" y="445046"/>
            <a:ext cx="3266074" cy="4354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975" y="312913"/>
            <a:ext cx="3388251" cy="451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7223" y="377333"/>
            <a:ext cx="3388251" cy="4517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2" name="Google Shape;28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9900" y="331900"/>
            <a:ext cx="4162401" cy="312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900" y="1649775"/>
            <a:ext cx="4162401" cy="321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0" name="Google Shape;29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9550" y="136100"/>
            <a:ext cx="6214625" cy="466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7" name="Google Shape;29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9613" y="275225"/>
            <a:ext cx="3444787" cy="459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5"/>
          <p:cNvSpPr txBox="1"/>
          <p:nvPr>
            <p:ph type="title"/>
          </p:nvPr>
        </p:nvSpPr>
        <p:spPr>
          <a:xfrm>
            <a:off x="695775" y="3555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Bungee"/>
                <a:ea typeface="Bungee"/>
                <a:cs typeface="Bungee"/>
                <a:sym typeface="Bungee"/>
              </a:rPr>
              <a:t>Day 3: Jesus Heals Me!</a:t>
            </a:r>
            <a:endParaRPr>
              <a:solidFill>
                <a:schemeClr val="accent4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pic>
        <p:nvPicPr>
          <p:cNvPr id="303" name="Google Shape;30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5823" y="678825"/>
            <a:ext cx="3134250" cy="417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5"/>
          <p:cNvPicPr preferRelativeResize="0"/>
          <p:nvPr/>
        </p:nvPicPr>
        <p:blipFill rotWithShape="1">
          <a:blip r:embed="rId4">
            <a:alphaModFix/>
          </a:blip>
          <a:srcRect b="34678" l="0" r="970" t="0"/>
          <a:stretch/>
        </p:blipFill>
        <p:spPr>
          <a:xfrm>
            <a:off x="442675" y="301775"/>
            <a:ext cx="5145277" cy="268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0" name="Google Shape;31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798" y="324525"/>
            <a:ext cx="3247749" cy="433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0725" y="324525"/>
            <a:ext cx="3479581" cy="4639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7" name="Google Shape;31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5300" y="459076"/>
            <a:ext cx="3169025" cy="422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149" y="232313"/>
            <a:ext cx="3509149" cy="467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5" name="Google Shape;32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1850" y="226625"/>
            <a:ext cx="5250452" cy="393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775" y="979550"/>
            <a:ext cx="3085274" cy="385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3" name="Google Shape;33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5088" y="316562"/>
            <a:ext cx="6013824" cy="4510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0" name="Google Shape;34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9200" y="477050"/>
            <a:ext cx="3208401" cy="4277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7325" y="560350"/>
            <a:ext cx="3208401" cy="4277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8" name="Google Shape;34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6974" y="143625"/>
            <a:ext cx="3456399" cy="460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600" y="60775"/>
            <a:ext cx="3710350" cy="494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347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Bungee"/>
                <a:ea typeface="Bungee"/>
                <a:cs typeface="Bungee"/>
                <a:sym typeface="Bungee"/>
              </a:rPr>
              <a:t>So Many balloons!</a:t>
            </a:r>
            <a:endParaRPr>
              <a:solidFill>
                <a:schemeClr val="accent4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125" y="279702"/>
            <a:ext cx="2851258" cy="3801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7125" y="1017725"/>
            <a:ext cx="2899377" cy="386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6" name="Google Shape;35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6098" y="289088"/>
            <a:ext cx="3350949" cy="446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175" y="851500"/>
            <a:ext cx="4457498" cy="3343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4" name="Google Shape;364;p53"/>
          <p:cNvPicPr preferRelativeResize="0"/>
          <p:nvPr/>
        </p:nvPicPr>
        <p:blipFill rotWithShape="1">
          <a:blip r:embed="rId3">
            <a:alphaModFix/>
          </a:blip>
          <a:srcRect b="0" l="0" r="0" t="30618"/>
          <a:stretch/>
        </p:blipFill>
        <p:spPr>
          <a:xfrm>
            <a:off x="4330300" y="435375"/>
            <a:ext cx="3464274" cy="4272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9400" y="574075"/>
            <a:ext cx="2944850" cy="3926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2" name="Google Shape;37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550" y="145425"/>
            <a:ext cx="6372951" cy="477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9" name="Google Shape;37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8563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6"/>
          <p:cNvSpPr txBox="1"/>
          <p:nvPr>
            <p:ph type="title"/>
          </p:nvPr>
        </p:nvSpPr>
        <p:spPr>
          <a:xfrm>
            <a:off x="183675" y="753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Bungee"/>
                <a:ea typeface="Bungee"/>
                <a:cs typeface="Bungee"/>
                <a:sym typeface="Bungee"/>
              </a:rPr>
              <a:t>Day 4: Jesus saves me </a:t>
            </a:r>
            <a:endParaRPr>
              <a:solidFill>
                <a:schemeClr val="accent4"/>
              </a:solidFill>
              <a:latin typeface="Bungee"/>
              <a:ea typeface="Bungee"/>
              <a:cs typeface="Bungee"/>
              <a:sym typeface="Bunge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Bungee"/>
                <a:ea typeface="Bungee"/>
                <a:cs typeface="Bungee"/>
                <a:sym typeface="Bungee"/>
              </a:rPr>
              <a:t>and brings me life!</a:t>
            </a:r>
            <a:endParaRPr>
              <a:solidFill>
                <a:schemeClr val="accent4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385" name="Google Shape;385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86" name="Google Shape;38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373" y="444588"/>
            <a:ext cx="3190725" cy="425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2" name="Google Shape;39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0675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9" name="Google Shape;399;p58"/>
          <p:cNvPicPr preferRelativeResize="0"/>
          <p:nvPr/>
        </p:nvPicPr>
        <p:blipFill rotWithShape="1">
          <a:blip r:embed="rId3">
            <a:alphaModFix/>
          </a:blip>
          <a:srcRect b="19318" l="0" r="0" t="19040"/>
          <a:stretch/>
        </p:blipFill>
        <p:spPr>
          <a:xfrm>
            <a:off x="4572000" y="186100"/>
            <a:ext cx="3576525" cy="477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4422" y="610525"/>
            <a:ext cx="3055200" cy="407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07" name="Google Shape;40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898" y="342188"/>
            <a:ext cx="3299151" cy="43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9100" y="272138"/>
            <a:ext cx="3404225" cy="4538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15" name="Google Shape;41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3925" y="1077176"/>
            <a:ext cx="2853930" cy="380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75150"/>
            <a:ext cx="5283901" cy="396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23" name="Google Shape;42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213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Bungee"/>
                <a:ea typeface="Bungee"/>
                <a:cs typeface="Bungee"/>
                <a:sym typeface="Bungee"/>
              </a:rPr>
              <a:t>Day 1 : Jesus does the Impossible!</a:t>
            </a:r>
            <a:endParaRPr>
              <a:solidFill>
                <a:schemeClr val="accent4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4475" y="1190375"/>
            <a:ext cx="4989676" cy="374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30" name="Google Shape;43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3"/>
          <p:cNvSpPr txBox="1"/>
          <p:nvPr>
            <p:ph type="title"/>
          </p:nvPr>
        </p:nvSpPr>
        <p:spPr>
          <a:xfrm>
            <a:off x="311700" y="520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Bungee"/>
                <a:ea typeface="Bungee"/>
                <a:cs typeface="Bungee"/>
                <a:sym typeface="Bungee"/>
              </a:rPr>
              <a:t>THANK YOU to our congregation and to all of the amazing helpers who made this VBS FANTASTIC! </a:t>
            </a:r>
            <a:endParaRPr>
              <a:solidFill>
                <a:schemeClr val="accent4"/>
              </a:solidFill>
              <a:latin typeface="Bungee"/>
              <a:ea typeface="Bungee"/>
              <a:cs typeface="Bungee"/>
              <a:sym typeface="Bung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4"/>
              </a:solidFill>
              <a:latin typeface="Bungee"/>
              <a:ea typeface="Bungee"/>
              <a:cs typeface="Bungee"/>
              <a:sym typeface="Bung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Bungee"/>
                <a:ea typeface="Bungee"/>
                <a:cs typeface="Bungee"/>
                <a:sym typeface="Bungee"/>
              </a:rPr>
              <a:t>You are so loved and appreciated! We can’t wait for next year!</a:t>
            </a:r>
            <a:endParaRPr>
              <a:solidFill>
                <a:schemeClr val="accent4"/>
              </a:solidFill>
              <a:latin typeface="Bungee"/>
              <a:ea typeface="Bungee"/>
              <a:cs typeface="Bungee"/>
              <a:sym typeface="Bung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4"/>
              </a:solidFill>
              <a:latin typeface="Bungee"/>
              <a:ea typeface="Bungee"/>
              <a:cs typeface="Bungee"/>
              <a:sym typeface="Bung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Bungee"/>
                <a:ea typeface="Bungee"/>
                <a:cs typeface="Bungee"/>
                <a:sym typeface="Bungee"/>
              </a:rPr>
              <a:t>J</a:t>
            </a:r>
            <a:r>
              <a:rPr lang="en">
                <a:solidFill>
                  <a:schemeClr val="accent4"/>
                </a:solidFill>
                <a:latin typeface="Bungee"/>
                <a:ea typeface="Bungee"/>
                <a:cs typeface="Bungee"/>
                <a:sym typeface="Bungee"/>
              </a:rPr>
              <a:t>ESUS DOES THE IMPOSSIBLE!!!</a:t>
            </a:r>
            <a:endParaRPr>
              <a:solidFill>
                <a:schemeClr val="accent4"/>
              </a:solidFill>
              <a:latin typeface="Bungee"/>
              <a:ea typeface="Bungee"/>
              <a:cs typeface="Bungee"/>
              <a:sym typeface="Bung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4"/>
              </a:solidFill>
              <a:latin typeface="Bungee"/>
              <a:ea typeface="Bungee"/>
              <a:cs typeface="Bungee"/>
              <a:sym typeface="Bung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Bungee"/>
                <a:ea typeface="Bungee"/>
                <a:cs typeface="Bungee"/>
                <a:sym typeface="Bungee"/>
              </a:rPr>
              <a:t>												- FCCVA Kids</a:t>
            </a:r>
            <a:endParaRPr>
              <a:solidFill>
                <a:schemeClr val="accent4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266525" y="332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Bungee"/>
                <a:ea typeface="Bungee"/>
                <a:cs typeface="Bungee"/>
                <a:sym typeface="Bungee"/>
              </a:rPr>
              <a:t>Look at all those kids!</a:t>
            </a:r>
            <a:endParaRPr>
              <a:solidFill>
                <a:schemeClr val="accent4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650" y="1017725"/>
            <a:ext cx="5120202" cy="3840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7950" y="264125"/>
            <a:ext cx="3405350" cy="454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4400" y="601212"/>
            <a:ext cx="3032600" cy="404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9073" y="575363"/>
            <a:ext cx="3247201" cy="4329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0825" y="271650"/>
            <a:ext cx="3078125" cy="410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3750" y="267825"/>
            <a:ext cx="3455850" cy="460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025" y="535225"/>
            <a:ext cx="3834977" cy="28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