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29AE-ED71-4A5C-BB8C-C2A1ACD2D8FC}" type="datetimeFigureOut">
              <a:rPr lang="en-US" smtClean="0"/>
              <a:t>4/2/2009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8AFC-36B0-4BC7-9F73-29774BF6B4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5867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need a </a:t>
            </a:r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Card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a </a:t>
            </a:r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</a:t>
            </a:r>
            <a:b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be asked 3 Questions</a:t>
            </a:r>
            <a:r>
              <a:rPr lang="en-US" sz="5400" u="sng" dirty="0" smtClean="0"/>
              <a:t/>
            </a:r>
            <a:br>
              <a:rPr lang="en-US" sz="5400" u="sng" dirty="0" smtClean="0"/>
            </a:br>
            <a:endParaRPr lang="en-US" sz="54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4996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Q’s on a Scale of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being – no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– great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6764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a Christian how important is it that we read, study, and understand the Word of God?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Christian how important is it that we have a growing relationship with God?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Christian how important is it that we share our faith (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Christ)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hurting world?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Tally your score</a:t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it in the top right corner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the Card Over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3 more Questions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1782762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week have you spent time reading, studying, and understanding the Word of God?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week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set aside time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build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relationship with God through Prayer?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8768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MONTH have you shared Faith?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1554162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both sides of the Card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141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You need a Note Card &amp; a Pen  You will be asked 3 Questions </vt:lpstr>
      <vt:lpstr>Answer Q’s on a Scale of 1 to 10  1 being – no importance  10 being – great importance</vt:lpstr>
      <vt:lpstr> As a Christian how important is it that we read, study, and understand the Word of God?</vt:lpstr>
      <vt:lpstr>Tally your score  Write it in the top right corner</vt:lpstr>
      <vt:lpstr>Turn the Card Over Answer 3 more Questions with YES or NO </vt:lpstr>
      <vt:lpstr> In the last week have you spent time reading, studying, and understanding the Word of God?</vt:lpstr>
      <vt:lpstr>Compare both sides of the Card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need a Note Card &amp; a Pen  You will be asked 3 Questions</dc:title>
  <dc:creator>drflu</dc:creator>
  <cp:lastModifiedBy>drflu</cp:lastModifiedBy>
  <cp:revision>11</cp:revision>
  <dcterms:created xsi:type="dcterms:W3CDTF">2009-04-02T14:49:28Z</dcterms:created>
  <dcterms:modified xsi:type="dcterms:W3CDTF">2009-04-02T16:31:43Z</dcterms:modified>
</cp:coreProperties>
</file>