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D93234-4A3B-4F5D-B508-5E3B89BA75DA}" type="datetimeFigureOut">
              <a:rPr lang="en-US" smtClean="0"/>
              <a:t>4/3/2008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D93234-4A3B-4F5D-B508-5E3B89BA75DA}" type="datetimeFigureOut">
              <a:rPr lang="en-US" smtClean="0"/>
              <a:t>4/3/2008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D93234-4A3B-4F5D-B508-5E3B89BA75DA}" type="datetimeFigureOut">
              <a:rPr lang="en-US" smtClean="0"/>
              <a:t>4/3/2008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D93234-4A3B-4F5D-B508-5E3B89BA75DA}" type="datetimeFigureOut">
              <a:rPr lang="en-US" smtClean="0"/>
              <a:t>4/3/2008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D93234-4A3B-4F5D-B508-5E3B89BA75DA}" type="datetimeFigureOut">
              <a:rPr lang="en-US" smtClean="0"/>
              <a:t>4/3/2008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D93234-4A3B-4F5D-B508-5E3B89BA75DA}" type="datetimeFigureOut">
              <a:rPr lang="en-US" smtClean="0"/>
              <a:t>4/3/2008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D93234-4A3B-4F5D-B508-5E3B89BA75DA}" type="datetimeFigureOut">
              <a:rPr lang="en-US" smtClean="0"/>
              <a:t>4/3/2008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D93234-4A3B-4F5D-B508-5E3B89BA75DA}" type="datetimeFigureOut">
              <a:rPr lang="en-US" smtClean="0"/>
              <a:t>4/3/2008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D93234-4A3B-4F5D-B508-5E3B89BA75DA}" type="datetimeFigureOut">
              <a:rPr lang="en-US" smtClean="0"/>
              <a:t>4/3/2008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D93234-4A3B-4F5D-B508-5E3B89BA75DA}" type="datetimeFigureOut">
              <a:rPr lang="en-US" smtClean="0"/>
              <a:t>4/3/2008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D93234-4A3B-4F5D-B508-5E3B89BA75DA}" type="datetimeFigureOut">
              <a:rPr lang="en-US" smtClean="0"/>
              <a:t>4/3/2008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B0CDF-2B45-441A-8095-B358C31B6D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D93234-4A3B-4F5D-B508-5E3B89BA75DA}" type="datetimeFigureOut">
              <a:rPr lang="en-US" smtClean="0"/>
              <a:t>4/3/2008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B0CDF-2B45-441A-8095-B358C31B6D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pPr algn="l"/>
            <a:r>
              <a:rPr lang="en-US" b="1" dirty="0" smtClean="0"/>
              <a:t>	Song </a:t>
            </a:r>
            <a:r>
              <a:rPr lang="en-US" b="1" dirty="0"/>
              <a:t>of Solomon 2:15 (NIV)</a:t>
            </a:r>
            <a:r>
              <a:rPr lang="en-US" dirty="0"/>
              <a:t/>
            </a:r>
            <a:br>
              <a:rPr lang="en-US" dirty="0"/>
            </a:br>
            <a:r>
              <a:rPr lang="en-US" dirty="0"/>
              <a:t>        </a:t>
            </a:r>
            <a:r>
              <a:rPr lang="en-US" dirty="0" smtClean="0"/>
              <a:t>	Catch </a:t>
            </a:r>
            <a:r>
              <a:rPr lang="en-US" dirty="0"/>
              <a:t>for us the foxes, </a:t>
            </a:r>
            <a:br>
              <a:rPr lang="en-US" dirty="0"/>
            </a:br>
            <a:r>
              <a:rPr lang="en-US" dirty="0"/>
              <a:t>        </a:t>
            </a:r>
            <a:r>
              <a:rPr lang="en-US" dirty="0" smtClean="0"/>
              <a:t>	the </a:t>
            </a:r>
            <a:r>
              <a:rPr lang="en-US" u="sng" dirty="0"/>
              <a:t>little foxes</a:t>
            </a:r>
            <a:r>
              <a:rPr lang="en-US" dirty="0"/>
              <a:t> </a:t>
            </a:r>
            <a:br>
              <a:rPr lang="en-US" dirty="0"/>
            </a:br>
            <a:r>
              <a:rPr lang="en-US" dirty="0"/>
              <a:t>        </a:t>
            </a:r>
            <a:r>
              <a:rPr lang="en-US" dirty="0" smtClean="0"/>
              <a:t>	that </a:t>
            </a:r>
            <a:r>
              <a:rPr lang="en-US" dirty="0"/>
              <a:t>ruin the vineyards, </a:t>
            </a:r>
            <a:br>
              <a:rPr lang="en-US" dirty="0"/>
            </a:br>
            <a:r>
              <a:rPr lang="en-US" dirty="0"/>
              <a:t>        </a:t>
            </a:r>
            <a:r>
              <a:rPr lang="en-US" dirty="0" smtClean="0"/>
              <a:t>	our </a:t>
            </a:r>
            <a:r>
              <a:rPr lang="en-US" dirty="0"/>
              <a:t>vineyards that are in </a:t>
            </a:r>
            <a:r>
              <a:rPr lang="en-US" dirty="0" smtClean="0"/>
              <a:t>			bloom</a:t>
            </a:r>
            <a:r>
              <a:rPr lang="en-US"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pPr algn="l"/>
            <a:r>
              <a:rPr lang="en-US" b="1" dirty="0" smtClean="0"/>
              <a:t>	</a:t>
            </a:r>
            <a:r>
              <a:rPr lang="en-US" b="1" dirty="0"/>
              <a:t>Proverbs 25:28 (NIV)</a:t>
            </a:r>
            <a:r>
              <a:rPr lang="en-US" dirty="0"/>
              <a:t/>
            </a:r>
            <a:br>
              <a:rPr lang="en-US" dirty="0"/>
            </a:br>
            <a:r>
              <a:rPr lang="en-US" dirty="0"/>
              <a:t>    </a:t>
            </a:r>
            <a:r>
              <a:rPr lang="en-US" dirty="0" smtClean="0"/>
              <a:t>		Like </a:t>
            </a:r>
            <a:r>
              <a:rPr lang="en-US" dirty="0"/>
              <a:t>a city whose walls are </a:t>
            </a:r>
            <a:r>
              <a:rPr lang="en-US" dirty="0" smtClean="0"/>
              <a:t>			broken </a:t>
            </a:r>
            <a:r>
              <a:rPr lang="en-US" dirty="0"/>
              <a:t>down is a man who </a:t>
            </a:r>
            <a:r>
              <a:rPr lang="en-US" dirty="0" smtClean="0"/>
              <a:t>			lacks </a:t>
            </a:r>
            <a:r>
              <a:rPr lang="en-US" u="sng" dirty="0"/>
              <a:t>self-control</a:t>
            </a:r>
            <a:r>
              <a:rPr 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pPr algn="l"/>
            <a:r>
              <a:rPr lang="en-US" b="1" dirty="0" smtClean="0"/>
              <a:t>	</a:t>
            </a:r>
            <a:r>
              <a:rPr lang="en-US" b="1" dirty="0"/>
              <a:t>Proverbs 16:32 (NIV)</a:t>
            </a:r>
            <a:r>
              <a:rPr lang="en-US" dirty="0"/>
              <a:t/>
            </a:r>
            <a:br>
              <a:rPr lang="en-US" dirty="0"/>
            </a:br>
            <a:r>
              <a:rPr lang="en-US" b="1" dirty="0"/>
              <a:t>    </a:t>
            </a:r>
            <a:r>
              <a:rPr lang="en-US" b="1" dirty="0" smtClean="0"/>
              <a:t>		</a:t>
            </a:r>
            <a:r>
              <a:rPr lang="en-US" dirty="0" smtClean="0"/>
              <a:t>Better </a:t>
            </a:r>
            <a:r>
              <a:rPr lang="en-US" dirty="0"/>
              <a:t>a </a:t>
            </a:r>
            <a:r>
              <a:rPr lang="en-US" u="sng" dirty="0"/>
              <a:t>patient</a:t>
            </a:r>
            <a:r>
              <a:rPr lang="en-US" dirty="0"/>
              <a:t> man than a </a:t>
            </a:r>
            <a:r>
              <a:rPr lang="en-US" dirty="0" smtClean="0"/>
              <a:t>			warrior</a:t>
            </a:r>
            <a:r>
              <a:rPr lang="en-US" dirty="0"/>
              <a:t>, a man who </a:t>
            </a:r>
            <a:r>
              <a:rPr lang="en-US" u="sng" dirty="0"/>
              <a:t>controls</a:t>
            </a:r>
            <a:r>
              <a:rPr lang="en-US" dirty="0"/>
              <a:t> </a:t>
            </a:r>
            <a:r>
              <a:rPr lang="en-US" dirty="0" smtClean="0"/>
              <a:t>		his </a:t>
            </a:r>
            <a:r>
              <a:rPr lang="en-US" dirty="0"/>
              <a:t>temper than one who takes </a:t>
            </a:r>
            <a:r>
              <a:rPr lang="en-US" dirty="0" smtClean="0"/>
              <a:t>		a </a:t>
            </a:r>
            <a:r>
              <a:rPr lang="en-US" dirty="0"/>
              <a:t>city.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rmAutofit/>
          </a:bodyPr>
          <a:lstStyle/>
          <a:p>
            <a:pPr algn="l"/>
            <a:r>
              <a:rPr lang="en-US" b="1" dirty="0"/>
              <a:t> </a:t>
            </a:r>
            <a:r>
              <a:rPr lang="en-US" b="1" dirty="0" smtClean="0"/>
              <a:t> Luke </a:t>
            </a:r>
            <a:r>
              <a:rPr lang="en-US" b="1" dirty="0"/>
              <a:t>9:22-23 </a:t>
            </a:r>
            <a:r>
              <a:rPr lang="en-US" dirty="0"/>
              <a:t/>
            </a:r>
            <a:br>
              <a:rPr lang="en-US" dirty="0"/>
            </a:br>
            <a:r>
              <a:rPr lang="en-US" dirty="0"/>
              <a:t>    </a:t>
            </a:r>
            <a:r>
              <a:rPr lang="en-US" dirty="0" smtClean="0"/>
              <a:t>	22And </a:t>
            </a:r>
            <a:r>
              <a:rPr lang="en-US" dirty="0"/>
              <a:t>he said, "The Son of Man  </a:t>
            </a:r>
            <a:r>
              <a:rPr lang="en-US" dirty="0" smtClean="0"/>
              <a:t> 	must </a:t>
            </a:r>
            <a:r>
              <a:rPr lang="en-US" dirty="0"/>
              <a:t>suffer many things and be </a:t>
            </a:r>
            <a:r>
              <a:rPr lang="en-US" dirty="0" smtClean="0"/>
              <a:t>	rejected </a:t>
            </a:r>
            <a:r>
              <a:rPr lang="en-US" dirty="0"/>
              <a:t>by the elders, chief priests </a:t>
            </a:r>
            <a:r>
              <a:rPr lang="en-US" dirty="0" smtClean="0"/>
              <a:t>	and </a:t>
            </a:r>
            <a:r>
              <a:rPr lang="en-US" dirty="0"/>
              <a:t>teachers of the law, and he </a:t>
            </a:r>
            <a:r>
              <a:rPr lang="en-US" dirty="0" smtClean="0"/>
              <a:t>	must </a:t>
            </a:r>
            <a:r>
              <a:rPr lang="en-US" dirty="0"/>
              <a:t>be killed and on the third day </a:t>
            </a:r>
            <a:r>
              <a:rPr lang="en-US" dirty="0" smtClean="0"/>
              <a:t>	be </a:t>
            </a:r>
            <a:r>
              <a:rPr lang="en-US" dirty="0"/>
              <a:t>raised to life." </a:t>
            </a:r>
            <a:br>
              <a:rPr lang="en-US" dirty="0"/>
            </a:br>
            <a:r>
              <a:rPr lang="en-U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pPr algn="l"/>
            <a:r>
              <a:rPr lang="en-US" b="1" dirty="0"/>
              <a:t>	</a:t>
            </a:r>
            <a:r>
              <a:rPr lang="en-US" dirty="0" smtClean="0"/>
              <a:t>23Then he said to them all: "If 	anyone would come after me, he 	must </a:t>
            </a:r>
            <a:r>
              <a:rPr lang="en-US" u="sng" dirty="0" smtClean="0"/>
              <a:t>deny himself </a:t>
            </a:r>
            <a:r>
              <a:rPr lang="en-US" dirty="0" smtClean="0"/>
              <a:t>and take up his 	cross daily and follow me.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pPr algn="l"/>
            <a:r>
              <a:rPr lang="en-US" b="1" dirty="0" smtClean="0"/>
              <a:t>   1 </a:t>
            </a:r>
            <a:r>
              <a:rPr lang="en-US" b="1" dirty="0"/>
              <a:t>Corinthians 6:12 (NIV)</a:t>
            </a:r>
            <a:r>
              <a:rPr lang="en-US" dirty="0"/>
              <a:t/>
            </a:r>
            <a:br>
              <a:rPr lang="en-US" dirty="0"/>
            </a:br>
            <a:r>
              <a:rPr lang="en-US" dirty="0" smtClean="0"/>
              <a:t>	“</a:t>
            </a:r>
            <a:r>
              <a:rPr lang="en-US" dirty="0"/>
              <a:t>Everything is permissible for </a:t>
            </a:r>
            <a:r>
              <a:rPr lang="en-US" dirty="0" smtClean="0"/>
              <a:t>	me</a:t>
            </a:r>
            <a:r>
              <a:rPr lang="en-US" dirty="0"/>
              <a:t>"—but not everything is </a:t>
            </a:r>
            <a:r>
              <a:rPr lang="en-US" dirty="0" smtClean="0"/>
              <a:t>	beneficial</a:t>
            </a:r>
            <a:r>
              <a:rPr lang="en-US" dirty="0"/>
              <a:t>. "Everything is </a:t>
            </a:r>
            <a:r>
              <a:rPr lang="en-US" dirty="0" smtClean="0"/>
              <a:t>	permissible </a:t>
            </a:r>
            <a:r>
              <a:rPr lang="en-US" dirty="0"/>
              <a:t>for me"—but </a:t>
            </a:r>
            <a:r>
              <a:rPr lang="en-US" u="sng" dirty="0"/>
              <a:t>I will not </a:t>
            </a:r>
            <a:r>
              <a:rPr lang="en-US" dirty="0" smtClean="0"/>
              <a:t>	</a:t>
            </a:r>
            <a:r>
              <a:rPr lang="en-US" u="sng" dirty="0" smtClean="0"/>
              <a:t>be </a:t>
            </a:r>
            <a:r>
              <a:rPr lang="en-US" u="sng" dirty="0"/>
              <a:t>mastered by anything.</a:t>
            </a:r>
            <a:r>
              <a:rPr lang="en-US" dirty="0"/>
              <a:t/>
            </a:r>
            <a:br>
              <a:rPr lang="en-US" dirty="0"/>
            </a:br>
            <a:r>
              <a:rPr lang="en-US" dirty="0"/>
              <a:t> </a:t>
            </a:r>
            <a:br>
              <a:rPr lang="en-US" dirty="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TotalTime>
  <Words>10</Words>
  <Application>Microsoft Office PowerPoint</Application>
  <PresentationFormat>On-screen Show (4:3)</PresentationFormat>
  <Paragraphs>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Song of Solomon 2:15 (NIV)          Catch for us the foxes,           the little foxes           that ruin the vineyards,           our vineyards that are in    bloom.</vt:lpstr>
      <vt:lpstr> Proverbs 25:28 (NIV)       Like a city whose walls are    broken down is a man who    lacks self-control.</vt:lpstr>
      <vt:lpstr> Proverbs 16:32 (NIV)       Better a patient man than a    warrior, a man who controls   his temper than one who takes   a city.</vt:lpstr>
      <vt:lpstr>  Luke 9:22-23       22And he said, "The Son of Man    must suffer many things and be  rejected by the elders, chief priests  and teachers of the law, and he  must be killed and on the third day  be raised to life."       </vt:lpstr>
      <vt:lpstr> 23Then he said to them all: "If  anyone would come after me, he  must deny himself and take up his  cross daily and follow me.</vt:lpstr>
      <vt:lpstr>   1 Corinthians 6:12 (NIV)  “Everything is permissible for  me"—but not everything is  beneficial. "Everything is  permissible for me"—but I will not  be mastered by anything.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Song of Solomon 2:15 (NIV)          Catch for us the foxes,           the little foxes           that ruin the vineyards,           our vineyards that are in    bloom.</dc:title>
  <dc:creator>Fluitt</dc:creator>
  <cp:lastModifiedBy>Fluitt</cp:lastModifiedBy>
  <cp:revision>2</cp:revision>
  <dcterms:created xsi:type="dcterms:W3CDTF">2008-04-03T23:17:19Z</dcterms:created>
  <dcterms:modified xsi:type="dcterms:W3CDTF">2008-04-03T23:30:23Z</dcterms:modified>
</cp:coreProperties>
</file>